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58" r:id="rId4"/>
    <p:sldId id="259" r:id="rId5"/>
    <p:sldId id="260" r:id="rId6"/>
    <p:sldId id="264" r:id="rId7"/>
    <p:sldId id="261" r:id="rId8"/>
    <p:sldId id="262" r:id="rId9"/>
    <p:sldId id="265" r:id="rId10"/>
    <p:sldId id="266" r:id="rId11"/>
    <p:sldId id="267" r:id="rId12"/>
    <p:sldId id="268" r:id="rId13"/>
    <p:sldId id="269" r:id="rId14"/>
    <p:sldId id="2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13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3.xml.rels><?xml version="1.0" encoding="UTF-8" standalone="yes"?>
<Relationships xmlns="http://schemas.openxmlformats.org/package/2006/relationships"><Relationship Id="rId2" Type="http://schemas.openxmlformats.org/officeDocument/2006/relationships/hyperlink" Target="https://www.youtube.com/watch?v=8osnQKkEtFY&amp;ab_channel=DesmondDekker-Topic" TargetMode="External"/><Relationship Id="rId1" Type="http://schemas.openxmlformats.org/officeDocument/2006/relationships/hyperlink" Target="https://www.youtube.com/watch?v=uW3EAmKESKA&amp;ab_channel=LouisArmstrong-Topic" TargetMode="External"/></Relationships>
</file>

<file path=ppt/diagrams/_rels/drawing3.xml.rels><?xml version="1.0" encoding="UTF-8" standalone="yes"?>
<Relationships xmlns="http://schemas.openxmlformats.org/package/2006/relationships"><Relationship Id="rId2" Type="http://schemas.openxmlformats.org/officeDocument/2006/relationships/hyperlink" Target="https://www.youtube.com/watch?v=8osnQKkEtFY&amp;ab_channel=DesmondDekker-Topic" TargetMode="External"/><Relationship Id="rId1" Type="http://schemas.openxmlformats.org/officeDocument/2006/relationships/hyperlink" Target="https://www.youtube.com/watch?v=uW3EAmKESKA&amp;ab_channel=LouisArmstrong-Topic"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D61FA1-166A-4ACC-B1E7-B9BCC8BEFF23}"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4281E0AB-DD7D-4017-A96B-9EC11DC7D889}">
      <dgm:prSet/>
      <dgm:spPr/>
      <dgm:t>
        <a:bodyPr/>
        <a:lstStyle/>
        <a:p>
          <a:r>
            <a:rPr lang="en-US" dirty="0"/>
            <a:t>Abraham and Moses lead the people</a:t>
          </a:r>
        </a:p>
      </dgm:t>
    </dgm:pt>
    <dgm:pt modelId="{F28E88D5-F91D-4FCA-9AC1-EEFEC62425C0}" type="parTrans" cxnId="{D4C174D4-E14A-4DF7-B7B7-CB38F5673187}">
      <dgm:prSet/>
      <dgm:spPr/>
      <dgm:t>
        <a:bodyPr/>
        <a:lstStyle/>
        <a:p>
          <a:endParaRPr lang="en-US"/>
        </a:p>
      </dgm:t>
    </dgm:pt>
    <dgm:pt modelId="{1A4327DA-7AAA-463F-AD4C-4721677F80DC}" type="sibTrans" cxnId="{D4C174D4-E14A-4DF7-B7B7-CB38F5673187}">
      <dgm:prSet/>
      <dgm:spPr/>
      <dgm:t>
        <a:bodyPr/>
        <a:lstStyle/>
        <a:p>
          <a:endParaRPr lang="en-US"/>
        </a:p>
      </dgm:t>
    </dgm:pt>
    <dgm:pt modelId="{80A2E936-5C78-4C30-8044-6A8102F9C2BD}">
      <dgm:prSet/>
      <dgm:spPr/>
      <dgm:t>
        <a:bodyPr/>
        <a:lstStyle/>
        <a:p>
          <a:r>
            <a:rPr lang="en-US"/>
            <a:t>Hebrews are the ancestors of the Israelites and the Jews</a:t>
          </a:r>
        </a:p>
      </dgm:t>
    </dgm:pt>
    <dgm:pt modelId="{D3890CD9-0C13-4097-897D-0AA92A6FB263}" type="parTrans" cxnId="{84B61629-DD07-499A-B8D9-3CA71BF7D8D9}">
      <dgm:prSet/>
      <dgm:spPr/>
      <dgm:t>
        <a:bodyPr/>
        <a:lstStyle/>
        <a:p>
          <a:endParaRPr lang="en-US"/>
        </a:p>
      </dgm:t>
    </dgm:pt>
    <dgm:pt modelId="{95DCC953-ED85-4258-B955-CF0EABCB41EF}" type="sibTrans" cxnId="{84B61629-DD07-499A-B8D9-3CA71BF7D8D9}">
      <dgm:prSet/>
      <dgm:spPr/>
      <dgm:t>
        <a:bodyPr/>
        <a:lstStyle/>
        <a:p>
          <a:endParaRPr lang="en-US"/>
        </a:p>
      </dgm:t>
    </dgm:pt>
    <dgm:pt modelId="{E876A59C-B9EE-4927-AEBB-6D946AC1EC6F}">
      <dgm:prSet/>
      <dgm:spPr/>
      <dgm:t>
        <a:bodyPr/>
        <a:lstStyle/>
        <a:p>
          <a:r>
            <a:rPr lang="en-US"/>
            <a:t>Simple herders who became a major influence on later civilizations</a:t>
          </a:r>
        </a:p>
      </dgm:t>
    </dgm:pt>
    <dgm:pt modelId="{7DC6EF9A-218E-4C06-A9FF-117CE38647DC}" type="parTrans" cxnId="{411E31D1-C11F-48BA-BB01-A3FCE218B405}">
      <dgm:prSet/>
      <dgm:spPr/>
      <dgm:t>
        <a:bodyPr/>
        <a:lstStyle/>
        <a:p>
          <a:endParaRPr lang="en-US"/>
        </a:p>
      </dgm:t>
    </dgm:pt>
    <dgm:pt modelId="{58E62642-53E1-44FA-8559-34F402843F9C}" type="sibTrans" cxnId="{411E31D1-C11F-48BA-BB01-A3FCE218B405}">
      <dgm:prSet/>
      <dgm:spPr/>
      <dgm:t>
        <a:bodyPr/>
        <a:lstStyle/>
        <a:p>
          <a:endParaRPr lang="en-US"/>
        </a:p>
      </dgm:t>
    </dgm:pt>
    <dgm:pt modelId="{25E9403C-96E8-404A-B1F6-17BCF8101A67}" type="pres">
      <dgm:prSet presAssocID="{B2D61FA1-166A-4ACC-B1E7-B9BCC8BEFF23}" presName="outerComposite" presStyleCnt="0">
        <dgm:presLayoutVars>
          <dgm:chMax val="5"/>
          <dgm:dir/>
          <dgm:resizeHandles val="exact"/>
        </dgm:presLayoutVars>
      </dgm:prSet>
      <dgm:spPr/>
    </dgm:pt>
    <dgm:pt modelId="{7905A658-1B27-4449-B1C1-E2E096BBA064}" type="pres">
      <dgm:prSet presAssocID="{B2D61FA1-166A-4ACC-B1E7-B9BCC8BEFF23}" presName="dummyMaxCanvas" presStyleCnt="0">
        <dgm:presLayoutVars/>
      </dgm:prSet>
      <dgm:spPr/>
    </dgm:pt>
    <dgm:pt modelId="{C8014E52-2A87-4EB9-A10B-DA3B0566E420}" type="pres">
      <dgm:prSet presAssocID="{B2D61FA1-166A-4ACC-B1E7-B9BCC8BEFF23}" presName="ThreeNodes_1" presStyleLbl="node1" presStyleIdx="0" presStyleCnt="3">
        <dgm:presLayoutVars>
          <dgm:bulletEnabled val="1"/>
        </dgm:presLayoutVars>
      </dgm:prSet>
      <dgm:spPr/>
    </dgm:pt>
    <dgm:pt modelId="{3214BD30-2E46-4223-8B1E-0972276A7FF8}" type="pres">
      <dgm:prSet presAssocID="{B2D61FA1-166A-4ACC-B1E7-B9BCC8BEFF23}" presName="ThreeNodes_2" presStyleLbl="node1" presStyleIdx="1" presStyleCnt="3">
        <dgm:presLayoutVars>
          <dgm:bulletEnabled val="1"/>
        </dgm:presLayoutVars>
      </dgm:prSet>
      <dgm:spPr/>
    </dgm:pt>
    <dgm:pt modelId="{74C20715-AD17-4A45-A4D4-FBA4595FB400}" type="pres">
      <dgm:prSet presAssocID="{B2D61FA1-166A-4ACC-B1E7-B9BCC8BEFF23}" presName="ThreeNodes_3" presStyleLbl="node1" presStyleIdx="2" presStyleCnt="3">
        <dgm:presLayoutVars>
          <dgm:bulletEnabled val="1"/>
        </dgm:presLayoutVars>
      </dgm:prSet>
      <dgm:spPr/>
    </dgm:pt>
    <dgm:pt modelId="{F89E19D9-BBF7-4CDB-BE2A-0C1CFFD10E2D}" type="pres">
      <dgm:prSet presAssocID="{B2D61FA1-166A-4ACC-B1E7-B9BCC8BEFF23}" presName="ThreeConn_1-2" presStyleLbl="fgAccFollowNode1" presStyleIdx="0" presStyleCnt="2">
        <dgm:presLayoutVars>
          <dgm:bulletEnabled val="1"/>
        </dgm:presLayoutVars>
      </dgm:prSet>
      <dgm:spPr/>
    </dgm:pt>
    <dgm:pt modelId="{48AFE6D2-B636-4D92-AE57-6AD36FDF14CF}" type="pres">
      <dgm:prSet presAssocID="{B2D61FA1-166A-4ACC-B1E7-B9BCC8BEFF23}" presName="ThreeConn_2-3" presStyleLbl="fgAccFollowNode1" presStyleIdx="1" presStyleCnt="2">
        <dgm:presLayoutVars>
          <dgm:bulletEnabled val="1"/>
        </dgm:presLayoutVars>
      </dgm:prSet>
      <dgm:spPr/>
    </dgm:pt>
    <dgm:pt modelId="{E40E283D-0935-43FD-946D-3CE92BEAA774}" type="pres">
      <dgm:prSet presAssocID="{B2D61FA1-166A-4ACC-B1E7-B9BCC8BEFF23}" presName="ThreeNodes_1_text" presStyleLbl="node1" presStyleIdx="2" presStyleCnt="3">
        <dgm:presLayoutVars>
          <dgm:bulletEnabled val="1"/>
        </dgm:presLayoutVars>
      </dgm:prSet>
      <dgm:spPr/>
    </dgm:pt>
    <dgm:pt modelId="{0F70E6CE-543F-4A76-A361-C59B3B236789}" type="pres">
      <dgm:prSet presAssocID="{B2D61FA1-166A-4ACC-B1E7-B9BCC8BEFF23}" presName="ThreeNodes_2_text" presStyleLbl="node1" presStyleIdx="2" presStyleCnt="3">
        <dgm:presLayoutVars>
          <dgm:bulletEnabled val="1"/>
        </dgm:presLayoutVars>
      </dgm:prSet>
      <dgm:spPr/>
    </dgm:pt>
    <dgm:pt modelId="{DB4F100F-AAD7-4B0D-9330-EEC7493AACD6}" type="pres">
      <dgm:prSet presAssocID="{B2D61FA1-166A-4ACC-B1E7-B9BCC8BEFF23}" presName="ThreeNodes_3_text" presStyleLbl="node1" presStyleIdx="2" presStyleCnt="3">
        <dgm:presLayoutVars>
          <dgm:bulletEnabled val="1"/>
        </dgm:presLayoutVars>
      </dgm:prSet>
      <dgm:spPr/>
    </dgm:pt>
  </dgm:ptLst>
  <dgm:cxnLst>
    <dgm:cxn modelId="{8EB6A10A-A3BF-4136-A9D6-4FCB347C43AA}" type="presOf" srcId="{4281E0AB-DD7D-4017-A96B-9EC11DC7D889}" destId="{C8014E52-2A87-4EB9-A10B-DA3B0566E420}" srcOrd="0" destOrd="0" presId="urn:microsoft.com/office/officeart/2005/8/layout/vProcess5"/>
    <dgm:cxn modelId="{A9230C20-6529-4494-8B1C-7DBF20FF23F5}" type="presOf" srcId="{80A2E936-5C78-4C30-8044-6A8102F9C2BD}" destId="{3214BD30-2E46-4223-8B1E-0972276A7FF8}" srcOrd="0" destOrd="0" presId="urn:microsoft.com/office/officeart/2005/8/layout/vProcess5"/>
    <dgm:cxn modelId="{84B61629-DD07-499A-B8D9-3CA71BF7D8D9}" srcId="{B2D61FA1-166A-4ACC-B1E7-B9BCC8BEFF23}" destId="{80A2E936-5C78-4C30-8044-6A8102F9C2BD}" srcOrd="1" destOrd="0" parTransId="{D3890CD9-0C13-4097-897D-0AA92A6FB263}" sibTransId="{95DCC953-ED85-4258-B955-CF0EABCB41EF}"/>
    <dgm:cxn modelId="{2E8C784B-F385-44DA-9586-6B57F7E39A97}" type="presOf" srcId="{4281E0AB-DD7D-4017-A96B-9EC11DC7D889}" destId="{E40E283D-0935-43FD-946D-3CE92BEAA774}" srcOrd="1" destOrd="0" presId="urn:microsoft.com/office/officeart/2005/8/layout/vProcess5"/>
    <dgm:cxn modelId="{4DAD6853-F1C2-4A15-A4CA-2F250080BBA7}" type="presOf" srcId="{E876A59C-B9EE-4927-AEBB-6D946AC1EC6F}" destId="{74C20715-AD17-4A45-A4D4-FBA4595FB400}" srcOrd="0" destOrd="0" presId="urn:microsoft.com/office/officeart/2005/8/layout/vProcess5"/>
    <dgm:cxn modelId="{5079A3BA-834A-4364-8D7F-CC34A2EE2187}" type="presOf" srcId="{1A4327DA-7AAA-463F-AD4C-4721677F80DC}" destId="{F89E19D9-BBF7-4CDB-BE2A-0C1CFFD10E2D}" srcOrd="0" destOrd="0" presId="urn:microsoft.com/office/officeart/2005/8/layout/vProcess5"/>
    <dgm:cxn modelId="{492A06BF-8AAF-4F29-891A-45C0CEAC3E82}" type="presOf" srcId="{E876A59C-B9EE-4927-AEBB-6D946AC1EC6F}" destId="{DB4F100F-AAD7-4B0D-9330-EEC7493AACD6}" srcOrd="1" destOrd="0" presId="urn:microsoft.com/office/officeart/2005/8/layout/vProcess5"/>
    <dgm:cxn modelId="{411E31D1-C11F-48BA-BB01-A3FCE218B405}" srcId="{B2D61FA1-166A-4ACC-B1E7-B9BCC8BEFF23}" destId="{E876A59C-B9EE-4927-AEBB-6D946AC1EC6F}" srcOrd="2" destOrd="0" parTransId="{7DC6EF9A-218E-4C06-A9FF-117CE38647DC}" sibTransId="{58E62642-53E1-44FA-8559-34F402843F9C}"/>
    <dgm:cxn modelId="{D4C174D4-E14A-4DF7-B7B7-CB38F5673187}" srcId="{B2D61FA1-166A-4ACC-B1E7-B9BCC8BEFF23}" destId="{4281E0AB-DD7D-4017-A96B-9EC11DC7D889}" srcOrd="0" destOrd="0" parTransId="{F28E88D5-F91D-4FCA-9AC1-EEFEC62425C0}" sibTransId="{1A4327DA-7AAA-463F-AD4C-4721677F80DC}"/>
    <dgm:cxn modelId="{833D02E3-F803-4C19-9BC6-67B478FCB3D3}" type="presOf" srcId="{95DCC953-ED85-4258-B955-CF0EABCB41EF}" destId="{48AFE6D2-B636-4D92-AE57-6AD36FDF14CF}" srcOrd="0" destOrd="0" presId="urn:microsoft.com/office/officeart/2005/8/layout/vProcess5"/>
    <dgm:cxn modelId="{24401FE3-14BB-4728-BC37-7C18ADBFBF0C}" type="presOf" srcId="{80A2E936-5C78-4C30-8044-6A8102F9C2BD}" destId="{0F70E6CE-543F-4A76-A361-C59B3B236789}" srcOrd="1" destOrd="0" presId="urn:microsoft.com/office/officeart/2005/8/layout/vProcess5"/>
    <dgm:cxn modelId="{3357CFF9-D2DB-4359-B40E-C0875563A704}" type="presOf" srcId="{B2D61FA1-166A-4ACC-B1E7-B9BCC8BEFF23}" destId="{25E9403C-96E8-404A-B1F6-17BCF8101A67}" srcOrd="0" destOrd="0" presId="urn:microsoft.com/office/officeart/2005/8/layout/vProcess5"/>
    <dgm:cxn modelId="{EA637462-5490-4F9E-B37D-1BEC011D6D5B}" type="presParOf" srcId="{25E9403C-96E8-404A-B1F6-17BCF8101A67}" destId="{7905A658-1B27-4449-B1C1-E2E096BBA064}" srcOrd="0" destOrd="0" presId="urn:microsoft.com/office/officeart/2005/8/layout/vProcess5"/>
    <dgm:cxn modelId="{F779658A-A2C9-410D-B5FD-65EC46B2BA25}" type="presParOf" srcId="{25E9403C-96E8-404A-B1F6-17BCF8101A67}" destId="{C8014E52-2A87-4EB9-A10B-DA3B0566E420}" srcOrd="1" destOrd="0" presId="urn:microsoft.com/office/officeart/2005/8/layout/vProcess5"/>
    <dgm:cxn modelId="{970FFC89-8EDC-494C-94D3-6DB0E772DD11}" type="presParOf" srcId="{25E9403C-96E8-404A-B1F6-17BCF8101A67}" destId="{3214BD30-2E46-4223-8B1E-0972276A7FF8}" srcOrd="2" destOrd="0" presId="urn:microsoft.com/office/officeart/2005/8/layout/vProcess5"/>
    <dgm:cxn modelId="{B5ED0640-9126-4D01-AB37-50EB2801AF40}" type="presParOf" srcId="{25E9403C-96E8-404A-B1F6-17BCF8101A67}" destId="{74C20715-AD17-4A45-A4D4-FBA4595FB400}" srcOrd="3" destOrd="0" presId="urn:microsoft.com/office/officeart/2005/8/layout/vProcess5"/>
    <dgm:cxn modelId="{29D9A870-8DEB-4DAC-9571-3C0ABBE0114F}" type="presParOf" srcId="{25E9403C-96E8-404A-B1F6-17BCF8101A67}" destId="{F89E19D9-BBF7-4CDB-BE2A-0C1CFFD10E2D}" srcOrd="4" destOrd="0" presId="urn:microsoft.com/office/officeart/2005/8/layout/vProcess5"/>
    <dgm:cxn modelId="{38BCC578-A91C-4537-90DD-3FEC6A20E8C5}" type="presParOf" srcId="{25E9403C-96E8-404A-B1F6-17BCF8101A67}" destId="{48AFE6D2-B636-4D92-AE57-6AD36FDF14CF}" srcOrd="5" destOrd="0" presId="urn:microsoft.com/office/officeart/2005/8/layout/vProcess5"/>
    <dgm:cxn modelId="{E0EA03E7-E8F2-4F5E-B7C1-C77FB8503BA4}" type="presParOf" srcId="{25E9403C-96E8-404A-B1F6-17BCF8101A67}" destId="{E40E283D-0935-43FD-946D-3CE92BEAA774}" srcOrd="6" destOrd="0" presId="urn:microsoft.com/office/officeart/2005/8/layout/vProcess5"/>
    <dgm:cxn modelId="{71FFB03F-ADF8-4C0C-B72B-1D7397C4F4AA}" type="presParOf" srcId="{25E9403C-96E8-404A-B1F6-17BCF8101A67}" destId="{0F70E6CE-543F-4A76-A361-C59B3B236789}" srcOrd="7" destOrd="0" presId="urn:microsoft.com/office/officeart/2005/8/layout/vProcess5"/>
    <dgm:cxn modelId="{1408F1B3-0781-4E49-957C-411C8CB8253D}" type="presParOf" srcId="{25E9403C-96E8-404A-B1F6-17BCF8101A67}" destId="{DB4F100F-AAD7-4B0D-9330-EEC7493AACD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893DB2-5DFE-4098-9CC0-0D1287400D18}"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DC49024-9B91-4931-82AF-7183BF590CF6}">
      <dgm:prSet/>
      <dgm:spPr/>
      <dgm:t>
        <a:bodyPr/>
        <a:lstStyle/>
        <a:p>
          <a:r>
            <a:rPr lang="en-US"/>
            <a:t>According to the Bible… </a:t>
          </a:r>
        </a:p>
      </dgm:t>
    </dgm:pt>
    <dgm:pt modelId="{5C01AE54-A3C2-4040-8740-04AC21D304C1}" type="parTrans" cxnId="{D2E73E7C-E31B-4B6A-AB04-0FAB7EDB8274}">
      <dgm:prSet/>
      <dgm:spPr/>
      <dgm:t>
        <a:bodyPr/>
        <a:lstStyle/>
        <a:p>
          <a:endParaRPr lang="en-US"/>
        </a:p>
      </dgm:t>
    </dgm:pt>
    <dgm:pt modelId="{A13E4914-4FD0-4E23-91FC-17C9A1812E70}" type="sibTrans" cxnId="{D2E73E7C-E31B-4B6A-AB04-0FAB7EDB8274}">
      <dgm:prSet/>
      <dgm:spPr/>
      <dgm:t>
        <a:bodyPr/>
        <a:lstStyle/>
        <a:p>
          <a:endParaRPr lang="en-US"/>
        </a:p>
      </dgm:t>
    </dgm:pt>
    <dgm:pt modelId="{6E915CD5-69CF-4756-8247-A89507E06CC8}">
      <dgm:prSet/>
      <dgm:spPr/>
      <dgm:t>
        <a:bodyPr/>
        <a:lstStyle/>
        <a:p>
          <a:r>
            <a:rPr lang="en-US"/>
            <a:t>God commanded him to lead his family to a new land</a:t>
          </a:r>
        </a:p>
      </dgm:t>
    </dgm:pt>
    <dgm:pt modelId="{DE46C391-B93C-43D2-89BE-174BC5768B56}" type="parTrans" cxnId="{7E0143FC-CA01-4EE7-B5EC-AF11ECB6E916}">
      <dgm:prSet/>
      <dgm:spPr/>
      <dgm:t>
        <a:bodyPr/>
        <a:lstStyle/>
        <a:p>
          <a:endParaRPr lang="en-US"/>
        </a:p>
      </dgm:t>
    </dgm:pt>
    <dgm:pt modelId="{984ABFF5-A21E-4B90-80B1-2CD723E4C235}" type="sibTrans" cxnId="{7E0143FC-CA01-4EE7-B5EC-AF11ECB6E916}">
      <dgm:prSet/>
      <dgm:spPr/>
      <dgm:t>
        <a:bodyPr/>
        <a:lstStyle/>
        <a:p>
          <a:endParaRPr lang="en-US"/>
        </a:p>
      </dgm:t>
    </dgm:pt>
    <dgm:pt modelId="{9AF9F398-5857-4287-B116-17C15C614F03}">
      <dgm:prSet/>
      <dgm:spPr/>
      <dgm:t>
        <a:bodyPr/>
        <a:lstStyle/>
        <a:p>
          <a:r>
            <a:rPr lang="en-US"/>
            <a:t>A herder in Mesopotamia </a:t>
          </a:r>
        </a:p>
      </dgm:t>
    </dgm:pt>
    <dgm:pt modelId="{88BB0967-1FF7-4C80-8A76-896FAB710755}" type="parTrans" cxnId="{E645A9F7-7275-44FD-89D3-2D91E146B481}">
      <dgm:prSet/>
      <dgm:spPr/>
      <dgm:t>
        <a:bodyPr/>
        <a:lstStyle/>
        <a:p>
          <a:endParaRPr lang="en-US"/>
        </a:p>
      </dgm:t>
    </dgm:pt>
    <dgm:pt modelId="{4B782E41-6C5B-4943-9A75-F305C7E8359B}" type="sibTrans" cxnId="{E645A9F7-7275-44FD-89D3-2D91E146B481}">
      <dgm:prSet/>
      <dgm:spPr/>
      <dgm:t>
        <a:bodyPr/>
        <a:lstStyle/>
        <a:p>
          <a:endParaRPr lang="en-US"/>
        </a:p>
      </dgm:t>
    </dgm:pt>
    <dgm:pt modelId="{E8F62F06-9FA6-4A41-98C7-A51CBB55476C}">
      <dgm:prSet/>
      <dgm:spPr/>
      <dgm:t>
        <a:bodyPr/>
        <a:lstStyle/>
        <a:p>
          <a:r>
            <a:rPr lang="en-US"/>
            <a:t>Left Ur with his family and came to Canaan on the Mediterranean Sea</a:t>
          </a:r>
        </a:p>
      </dgm:t>
    </dgm:pt>
    <dgm:pt modelId="{F7943D54-1B3D-4C4D-99F9-79443585DC73}" type="parTrans" cxnId="{ADD0644B-2B93-4F91-993A-30ECC76C0649}">
      <dgm:prSet/>
      <dgm:spPr/>
      <dgm:t>
        <a:bodyPr/>
        <a:lstStyle/>
        <a:p>
          <a:endParaRPr lang="en-US"/>
        </a:p>
      </dgm:t>
    </dgm:pt>
    <dgm:pt modelId="{59AAD39C-5C74-4DE2-A785-D695C39E3FB6}" type="sibTrans" cxnId="{ADD0644B-2B93-4F91-993A-30ECC76C0649}">
      <dgm:prSet/>
      <dgm:spPr/>
      <dgm:t>
        <a:bodyPr/>
        <a:lstStyle/>
        <a:p>
          <a:endParaRPr lang="en-US"/>
        </a:p>
      </dgm:t>
    </dgm:pt>
    <dgm:pt modelId="{2CCD2B6D-ED7B-4AFB-B5C9-B2655CC0FBA1}">
      <dgm:prSet/>
      <dgm:spPr/>
      <dgm:t>
        <a:bodyPr/>
        <a:lstStyle/>
        <a:p>
          <a:r>
            <a:rPr lang="en-US"/>
            <a:t>His descendants were called the Israelites, and they lived in Caanan for hundreds of years</a:t>
          </a:r>
        </a:p>
      </dgm:t>
    </dgm:pt>
    <dgm:pt modelId="{3F246640-D56D-4E36-85DD-1E66F2A365C6}" type="parTrans" cxnId="{CF22E1FC-D6D7-4BE2-B027-54EE573234C3}">
      <dgm:prSet/>
      <dgm:spPr/>
      <dgm:t>
        <a:bodyPr/>
        <a:lstStyle/>
        <a:p>
          <a:endParaRPr lang="en-US"/>
        </a:p>
      </dgm:t>
    </dgm:pt>
    <dgm:pt modelId="{178D145B-8B84-40FA-AC31-2BEB7CC33DCF}" type="sibTrans" cxnId="{CF22E1FC-D6D7-4BE2-B027-54EE573234C3}">
      <dgm:prSet/>
      <dgm:spPr/>
      <dgm:t>
        <a:bodyPr/>
        <a:lstStyle/>
        <a:p>
          <a:endParaRPr lang="en-US"/>
        </a:p>
      </dgm:t>
    </dgm:pt>
    <dgm:pt modelId="{04DA1607-6F45-4280-8F01-605D5A1E41B2}" type="pres">
      <dgm:prSet presAssocID="{4D893DB2-5DFE-4098-9CC0-0D1287400D18}" presName="outerComposite" presStyleCnt="0">
        <dgm:presLayoutVars>
          <dgm:chMax val="5"/>
          <dgm:dir/>
          <dgm:resizeHandles val="exact"/>
        </dgm:presLayoutVars>
      </dgm:prSet>
      <dgm:spPr/>
    </dgm:pt>
    <dgm:pt modelId="{A26A02CA-0A50-4EB4-882F-14A5D63595F0}" type="pres">
      <dgm:prSet presAssocID="{4D893DB2-5DFE-4098-9CC0-0D1287400D18}" presName="dummyMaxCanvas" presStyleCnt="0">
        <dgm:presLayoutVars/>
      </dgm:prSet>
      <dgm:spPr/>
    </dgm:pt>
    <dgm:pt modelId="{095FDAD2-CB92-4D87-B451-D5138A569EA8}" type="pres">
      <dgm:prSet presAssocID="{4D893DB2-5DFE-4098-9CC0-0D1287400D18}" presName="FiveNodes_1" presStyleLbl="node1" presStyleIdx="0" presStyleCnt="5">
        <dgm:presLayoutVars>
          <dgm:bulletEnabled val="1"/>
        </dgm:presLayoutVars>
      </dgm:prSet>
      <dgm:spPr/>
    </dgm:pt>
    <dgm:pt modelId="{B7DFB6D1-33C5-409B-ACDD-128A5353A75B}" type="pres">
      <dgm:prSet presAssocID="{4D893DB2-5DFE-4098-9CC0-0D1287400D18}" presName="FiveNodes_2" presStyleLbl="node1" presStyleIdx="1" presStyleCnt="5">
        <dgm:presLayoutVars>
          <dgm:bulletEnabled val="1"/>
        </dgm:presLayoutVars>
      </dgm:prSet>
      <dgm:spPr/>
    </dgm:pt>
    <dgm:pt modelId="{A1CAA42E-52BC-406D-A4AB-623566AA04DE}" type="pres">
      <dgm:prSet presAssocID="{4D893DB2-5DFE-4098-9CC0-0D1287400D18}" presName="FiveNodes_3" presStyleLbl="node1" presStyleIdx="2" presStyleCnt="5">
        <dgm:presLayoutVars>
          <dgm:bulletEnabled val="1"/>
        </dgm:presLayoutVars>
      </dgm:prSet>
      <dgm:spPr/>
    </dgm:pt>
    <dgm:pt modelId="{28F05268-64A7-486D-9B59-7EB5BD89424B}" type="pres">
      <dgm:prSet presAssocID="{4D893DB2-5DFE-4098-9CC0-0D1287400D18}" presName="FiveNodes_4" presStyleLbl="node1" presStyleIdx="3" presStyleCnt="5">
        <dgm:presLayoutVars>
          <dgm:bulletEnabled val="1"/>
        </dgm:presLayoutVars>
      </dgm:prSet>
      <dgm:spPr/>
    </dgm:pt>
    <dgm:pt modelId="{72A31892-D2E7-4F2B-B28D-A23E88F92126}" type="pres">
      <dgm:prSet presAssocID="{4D893DB2-5DFE-4098-9CC0-0D1287400D18}" presName="FiveNodes_5" presStyleLbl="node1" presStyleIdx="4" presStyleCnt="5">
        <dgm:presLayoutVars>
          <dgm:bulletEnabled val="1"/>
        </dgm:presLayoutVars>
      </dgm:prSet>
      <dgm:spPr/>
    </dgm:pt>
    <dgm:pt modelId="{BA57D053-1D45-43CF-BDA5-1A8E25C8C8CD}" type="pres">
      <dgm:prSet presAssocID="{4D893DB2-5DFE-4098-9CC0-0D1287400D18}" presName="FiveConn_1-2" presStyleLbl="fgAccFollowNode1" presStyleIdx="0" presStyleCnt="4">
        <dgm:presLayoutVars>
          <dgm:bulletEnabled val="1"/>
        </dgm:presLayoutVars>
      </dgm:prSet>
      <dgm:spPr/>
    </dgm:pt>
    <dgm:pt modelId="{BABA7E6E-F64B-4166-B4B3-434DAE102E19}" type="pres">
      <dgm:prSet presAssocID="{4D893DB2-5DFE-4098-9CC0-0D1287400D18}" presName="FiveConn_2-3" presStyleLbl="fgAccFollowNode1" presStyleIdx="1" presStyleCnt="4">
        <dgm:presLayoutVars>
          <dgm:bulletEnabled val="1"/>
        </dgm:presLayoutVars>
      </dgm:prSet>
      <dgm:spPr/>
    </dgm:pt>
    <dgm:pt modelId="{638D883E-7754-45EB-9B91-1DE4DE360799}" type="pres">
      <dgm:prSet presAssocID="{4D893DB2-5DFE-4098-9CC0-0D1287400D18}" presName="FiveConn_3-4" presStyleLbl="fgAccFollowNode1" presStyleIdx="2" presStyleCnt="4">
        <dgm:presLayoutVars>
          <dgm:bulletEnabled val="1"/>
        </dgm:presLayoutVars>
      </dgm:prSet>
      <dgm:spPr/>
    </dgm:pt>
    <dgm:pt modelId="{5B1645FB-0D9D-4289-912D-233EEEFF607B}" type="pres">
      <dgm:prSet presAssocID="{4D893DB2-5DFE-4098-9CC0-0D1287400D18}" presName="FiveConn_4-5" presStyleLbl="fgAccFollowNode1" presStyleIdx="3" presStyleCnt="4">
        <dgm:presLayoutVars>
          <dgm:bulletEnabled val="1"/>
        </dgm:presLayoutVars>
      </dgm:prSet>
      <dgm:spPr/>
    </dgm:pt>
    <dgm:pt modelId="{E602D230-1DB7-46D1-BA96-AB59B10584F9}" type="pres">
      <dgm:prSet presAssocID="{4D893DB2-5DFE-4098-9CC0-0D1287400D18}" presName="FiveNodes_1_text" presStyleLbl="node1" presStyleIdx="4" presStyleCnt="5">
        <dgm:presLayoutVars>
          <dgm:bulletEnabled val="1"/>
        </dgm:presLayoutVars>
      </dgm:prSet>
      <dgm:spPr/>
    </dgm:pt>
    <dgm:pt modelId="{C01F28C3-5B55-4D44-9425-953E5E95023D}" type="pres">
      <dgm:prSet presAssocID="{4D893DB2-5DFE-4098-9CC0-0D1287400D18}" presName="FiveNodes_2_text" presStyleLbl="node1" presStyleIdx="4" presStyleCnt="5">
        <dgm:presLayoutVars>
          <dgm:bulletEnabled val="1"/>
        </dgm:presLayoutVars>
      </dgm:prSet>
      <dgm:spPr/>
    </dgm:pt>
    <dgm:pt modelId="{3A9EB88D-C4D9-4DDA-9DC7-6C0A16A955AE}" type="pres">
      <dgm:prSet presAssocID="{4D893DB2-5DFE-4098-9CC0-0D1287400D18}" presName="FiveNodes_3_text" presStyleLbl="node1" presStyleIdx="4" presStyleCnt="5">
        <dgm:presLayoutVars>
          <dgm:bulletEnabled val="1"/>
        </dgm:presLayoutVars>
      </dgm:prSet>
      <dgm:spPr/>
    </dgm:pt>
    <dgm:pt modelId="{33669189-2837-4E3D-9C3D-730518C9BB66}" type="pres">
      <dgm:prSet presAssocID="{4D893DB2-5DFE-4098-9CC0-0D1287400D18}" presName="FiveNodes_4_text" presStyleLbl="node1" presStyleIdx="4" presStyleCnt="5">
        <dgm:presLayoutVars>
          <dgm:bulletEnabled val="1"/>
        </dgm:presLayoutVars>
      </dgm:prSet>
      <dgm:spPr/>
    </dgm:pt>
    <dgm:pt modelId="{6D4E3019-B938-4D27-9D7E-D00C88AD66DD}" type="pres">
      <dgm:prSet presAssocID="{4D893DB2-5DFE-4098-9CC0-0D1287400D18}" presName="FiveNodes_5_text" presStyleLbl="node1" presStyleIdx="4" presStyleCnt="5">
        <dgm:presLayoutVars>
          <dgm:bulletEnabled val="1"/>
        </dgm:presLayoutVars>
      </dgm:prSet>
      <dgm:spPr/>
    </dgm:pt>
  </dgm:ptLst>
  <dgm:cxnLst>
    <dgm:cxn modelId="{22C2D80E-AE11-48D1-9278-768F5F6C2282}" type="presOf" srcId="{E8F62F06-9FA6-4A41-98C7-A51CBB55476C}" destId="{28F05268-64A7-486D-9B59-7EB5BD89424B}" srcOrd="0" destOrd="0" presId="urn:microsoft.com/office/officeart/2005/8/layout/vProcess5"/>
    <dgm:cxn modelId="{D3C93D10-330D-4CAC-AFE6-E5622BEFFE78}" type="presOf" srcId="{59AAD39C-5C74-4DE2-A785-D695C39E3FB6}" destId="{5B1645FB-0D9D-4289-912D-233EEEFF607B}" srcOrd="0" destOrd="0" presId="urn:microsoft.com/office/officeart/2005/8/layout/vProcess5"/>
    <dgm:cxn modelId="{783B6824-B32C-4EEC-A06F-9A190176A446}" type="presOf" srcId="{2CCD2B6D-ED7B-4AFB-B5C9-B2655CC0FBA1}" destId="{6D4E3019-B938-4D27-9D7E-D00C88AD66DD}" srcOrd="1" destOrd="0" presId="urn:microsoft.com/office/officeart/2005/8/layout/vProcess5"/>
    <dgm:cxn modelId="{635DE13B-8283-4663-A6CB-60A43AA41B9B}" type="presOf" srcId="{A13E4914-4FD0-4E23-91FC-17C9A1812E70}" destId="{BA57D053-1D45-43CF-BDA5-1A8E25C8C8CD}" srcOrd="0" destOrd="0" presId="urn:microsoft.com/office/officeart/2005/8/layout/vProcess5"/>
    <dgm:cxn modelId="{295D7F5F-9AB0-463B-B485-392A2AE86B03}" type="presOf" srcId="{4D893DB2-5DFE-4098-9CC0-0D1287400D18}" destId="{04DA1607-6F45-4280-8F01-605D5A1E41B2}" srcOrd="0" destOrd="0" presId="urn:microsoft.com/office/officeart/2005/8/layout/vProcess5"/>
    <dgm:cxn modelId="{CF12A35F-FED6-4077-ABFC-BFD60CD65C7F}" type="presOf" srcId="{5DC49024-9B91-4931-82AF-7183BF590CF6}" destId="{E602D230-1DB7-46D1-BA96-AB59B10584F9}" srcOrd="1" destOrd="0" presId="urn:microsoft.com/office/officeart/2005/8/layout/vProcess5"/>
    <dgm:cxn modelId="{ADD0644B-2B93-4F91-993A-30ECC76C0649}" srcId="{4D893DB2-5DFE-4098-9CC0-0D1287400D18}" destId="{E8F62F06-9FA6-4A41-98C7-A51CBB55476C}" srcOrd="3" destOrd="0" parTransId="{F7943D54-1B3D-4C4D-99F9-79443585DC73}" sibTransId="{59AAD39C-5C74-4DE2-A785-D695C39E3FB6}"/>
    <dgm:cxn modelId="{3A81B24B-CE73-43B7-A667-6E05E7CC66D4}" type="presOf" srcId="{4B782E41-6C5B-4943-9A75-F305C7E8359B}" destId="{638D883E-7754-45EB-9B91-1DE4DE360799}" srcOrd="0" destOrd="0" presId="urn:microsoft.com/office/officeart/2005/8/layout/vProcess5"/>
    <dgm:cxn modelId="{685D9270-AEEA-4865-B1C9-6BA9F7E00F76}" type="presOf" srcId="{6E915CD5-69CF-4756-8247-A89507E06CC8}" destId="{B7DFB6D1-33C5-409B-ACDD-128A5353A75B}" srcOrd="0" destOrd="0" presId="urn:microsoft.com/office/officeart/2005/8/layout/vProcess5"/>
    <dgm:cxn modelId="{DD7C1052-11C1-4DE0-9A72-D29EC870B6EE}" type="presOf" srcId="{E8F62F06-9FA6-4A41-98C7-A51CBB55476C}" destId="{33669189-2837-4E3D-9C3D-730518C9BB66}" srcOrd="1" destOrd="0" presId="urn:microsoft.com/office/officeart/2005/8/layout/vProcess5"/>
    <dgm:cxn modelId="{D2E73E7C-E31B-4B6A-AB04-0FAB7EDB8274}" srcId="{4D893DB2-5DFE-4098-9CC0-0D1287400D18}" destId="{5DC49024-9B91-4931-82AF-7183BF590CF6}" srcOrd="0" destOrd="0" parTransId="{5C01AE54-A3C2-4040-8740-04AC21D304C1}" sibTransId="{A13E4914-4FD0-4E23-91FC-17C9A1812E70}"/>
    <dgm:cxn modelId="{4B748E86-0951-4BFE-B319-CAA978004DDF}" type="presOf" srcId="{9AF9F398-5857-4287-B116-17C15C614F03}" destId="{A1CAA42E-52BC-406D-A4AB-623566AA04DE}" srcOrd="0" destOrd="0" presId="urn:microsoft.com/office/officeart/2005/8/layout/vProcess5"/>
    <dgm:cxn modelId="{F4A900A9-BA55-4694-A89C-D9413EE95248}" type="presOf" srcId="{9AF9F398-5857-4287-B116-17C15C614F03}" destId="{3A9EB88D-C4D9-4DDA-9DC7-6C0A16A955AE}" srcOrd="1" destOrd="0" presId="urn:microsoft.com/office/officeart/2005/8/layout/vProcess5"/>
    <dgm:cxn modelId="{10E2A1AC-A5BC-45E7-9F12-A89C8DE83BBB}" type="presOf" srcId="{984ABFF5-A21E-4B90-80B1-2CD723E4C235}" destId="{BABA7E6E-F64B-4166-B4B3-434DAE102E19}" srcOrd="0" destOrd="0" presId="urn:microsoft.com/office/officeart/2005/8/layout/vProcess5"/>
    <dgm:cxn modelId="{0AD772B2-6018-4C86-A204-16CB345F313E}" type="presOf" srcId="{6E915CD5-69CF-4756-8247-A89507E06CC8}" destId="{C01F28C3-5B55-4D44-9425-953E5E95023D}" srcOrd="1" destOrd="0" presId="urn:microsoft.com/office/officeart/2005/8/layout/vProcess5"/>
    <dgm:cxn modelId="{ED9857BC-1326-4EEC-A58C-8D46872271BD}" type="presOf" srcId="{2CCD2B6D-ED7B-4AFB-B5C9-B2655CC0FBA1}" destId="{72A31892-D2E7-4F2B-B28D-A23E88F92126}" srcOrd="0" destOrd="0" presId="urn:microsoft.com/office/officeart/2005/8/layout/vProcess5"/>
    <dgm:cxn modelId="{9AE633C7-0656-4184-8547-FB64793B4761}" type="presOf" srcId="{5DC49024-9B91-4931-82AF-7183BF590CF6}" destId="{095FDAD2-CB92-4D87-B451-D5138A569EA8}" srcOrd="0" destOrd="0" presId="urn:microsoft.com/office/officeart/2005/8/layout/vProcess5"/>
    <dgm:cxn modelId="{E645A9F7-7275-44FD-89D3-2D91E146B481}" srcId="{4D893DB2-5DFE-4098-9CC0-0D1287400D18}" destId="{9AF9F398-5857-4287-B116-17C15C614F03}" srcOrd="2" destOrd="0" parTransId="{88BB0967-1FF7-4C80-8A76-896FAB710755}" sibTransId="{4B782E41-6C5B-4943-9A75-F305C7E8359B}"/>
    <dgm:cxn modelId="{7E0143FC-CA01-4EE7-B5EC-AF11ECB6E916}" srcId="{4D893DB2-5DFE-4098-9CC0-0D1287400D18}" destId="{6E915CD5-69CF-4756-8247-A89507E06CC8}" srcOrd="1" destOrd="0" parTransId="{DE46C391-B93C-43D2-89BE-174BC5768B56}" sibTransId="{984ABFF5-A21E-4B90-80B1-2CD723E4C235}"/>
    <dgm:cxn modelId="{CF22E1FC-D6D7-4BE2-B027-54EE573234C3}" srcId="{4D893DB2-5DFE-4098-9CC0-0D1287400D18}" destId="{2CCD2B6D-ED7B-4AFB-B5C9-B2655CC0FBA1}" srcOrd="4" destOrd="0" parTransId="{3F246640-D56D-4E36-85DD-1E66F2A365C6}" sibTransId="{178D145B-8B84-40FA-AC31-2BEB7CC33DCF}"/>
    <dgm:cxn modelId="{77FC1386-F349-42AE-A75A-8956F1D3421E}" type="presParOf" srcId="{04DA1607-6F45-4280-8F01-605D5A1E41B2}" destId="{A26A02CA-0A50-4EB4-882F-14A5D63595F0}" srcOrd="0" destOrd="0" presId="urn:microsoft.com/office/officeart/2005/8/layout/vProcess5"/>
    <dgm:cxn modelId="{4F9D3191-60D3-498D-B948-472FCF93D5C1}" type="presParOf" srcId="{04DA1607-6F45-4280-8F01-605D5A1E41B2}" destId="{095FDAD2-CB92-4D87-B451-D5138A569EA8}" srcOrd="1" destOrd="0" presId="urn:microsoft.com/office/officeart/2005/8/layout/vProcess5"/>
    <dgm:cxn modelId="{0AC812E0-4A51-40AF-9CCB-A513E6677FC6}" type="presParOf" srcId="{04DA1607-6F45-4280-8F01-605D5A1E41B2}" destId="{B7DFB6D1-33C5-409B-ACDD-128A5353A75B}" srcOrd="2" destOrd="0" presId="urn:microsoft.com/office/officeart/2005/8/layout/vProcess5"/>
    <dgm:cxn modelId="{85206014-4C6B-4C09-84B7-6523FD0B2988}" type="presParOf" srcId="{04DA1607-6F45-4280-8F01-605D5A1E41B2}" destId="{A1CAA42E-52BC-406D-A4AB-623566AA04DE}" srcOrd="3" destOrd="0" presId="urn:microsoft.com/office/officeart/2005/8/layout/vProcess5"/>
    <dgm:cxn modelId="{2D556B55-E23E-43A9-A156-CDE3BE3943A2}" type="presParOf" srcId="{04DA1607-6F45-4280-8F01-605D5A1E41B2}" destId="{28F05268-64A7-486D-9B59-7EB5BD89424B}" srcOrd="4" destOrd="0" presId="urn:microsoft.com/office/officeart/2005/8/layout/vProcess5"/>
    <dgm:cxn modelId="{171255EA-6F19-46A2-88E8-BB7826B1DC6B}" type="presParOf" srcId="{04DA1607-6F45-4280-8F01-605D5A1E41B2}" destId="{72A31892-D2E7-4F2B-B28D-A23E88F92126}" srcOrd="5" destOrd="0" presId="urn:microsoft.com/office/officeart/2005/8/layout/vProcess5"/>
    <dgm:cxn modelId="{175EB75B-0A20-4FB5-A985-7F1D423784CC}" type="presParOf" srcId="{04DA1607-6F45-4280-8F01-605D5A1E41B2}" destId="{BA57D053-1D45-43CF-BDA5-1A8E25C8C8CD}" srcOrd="6" destOrd="0" presId="urn:microsoft.com/office/officeart/2005/8/layout/vProcess5"/>
    <dgm:cxn modelId="{DA067FEF-797C-4A51-9BE7-E9E9F851E1D6}" type="presParOf" srcId="{04DA1607-6F45-4280-8F01-605D5A1E41B2}" destId="{BABA7E6E-F64B-4166-B4B3-434DAE102E19}" srcOrd="7" destOrd="0" presId="urn:microsoft.com/office/officeart/2005/8/layout/vProcess5"/>
    <dgm:cxn modelId="{663F1C5E-295B-499D-8B0B-BE3AD95147DD}" type="presParOf" srcId="{04DA1607-6F45-4280-8F01-605D5A1E41B2}" destId="{638D883E-7754-45EB-9B91-1DE4DE360799}" srcOrd="8" destOrd="0" presId="urn:microsoft.com/office/officeart/2005/8/layout/vProcess5"/>
    <dgm:cxn modelId="{8EFE844D-8F75-455C-9956-5309E3CAB6C2}" type="presParOf" srcId="{04DA1607-6F45-4280-8F01-605D5A1E41B2}" destId="{5B1645FB-0D9D-4289-912D-233EEEFF607B}" srcOrd="9" destOrd="0" presId="urn:microsoft.com/office/officeart/2005/8/layout/vProcess5"/>
    <dgm:cxn modelId="{C1FACEAB-6349-4D7D-8BA1-17B830557544}" type="presParOf" srcId="{04DA1607-6F45-4280-8F01-605D5A1E41B2}" destId="{E602D230-1DB7-46D1-BA96-AB59B10584F9}" srcOrd="10" destOrd="0" presId="urn:microsoft.com/office/officeart/2005/8/layout/vProcess5"/>
    <dgm:cxn modelId="{A2BBF406-5CFD-425D-9450-D2390C78D22F}" type="presParOf" srcId="{04DA1607-6F45-4280-8F01-605D5A1E41B2}" destId="{C01F28C3-5B55-4D44-9425-953E5E95023D}" srcOrd="11" destOrd="0" presId="urn:microsoft.com/office/officeart/2005/8/layout/vProcess5"/>
    <dgm:cxn modelId="{DB6240C8-C1CC-4F1B-BC0C-BF7819AD1E09}" type="presParOf" srcId="{04DA1607-6F45-4280-8F01-605D5A1E41B2}" destId="{3A9EB88D-C4D9-4DDA-9DC7-6C0A16A955AE}" srcOrd="12" destOrd="0" presId="urn:microsoft.com/office/officeart/2005/8/layout/vProcess5"/>
    <dgm:cxn modelId="{4E4D893F-A7D2-425F-965F-C6296505A04A}" type="presParOf" srcId="{04DA1607-6F45-4280-8F01-605D5A1E41B2}" destId="{33669189-2837-4E3D-9C3D-730518C9BB66}" srcOrd="13" destOrd="0" presId="urn:microsoft.com/office/officeart/2005/8/layout/vProcess5"/>
    <dgm:cxn modelId="{A30C8914-005D-4174-A57B-C1710DBAE740}" type="presParOf" srcId="{04DA1607-6F45-4280-8F01-605D5A1E41B2}" destId="{6D4E3019-B938-4D27-9D7E-D00C88AD66DD}"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08E54B-F37C-4F7C-84C9-AF4CA5908D5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9D53612-772D-4C64-A685-B31414854B13}">
      <dgm:prSet/>
      <dgm:spPr/>
      <dgm:t>
        <a:bodyPr/>
        <a:lstStyle/>
        <a:p>
          <a:r>
            <a:rPr lang="en-US"/>
            <a:t>According to the Bible….</a:t>
          </a:r>
        </a:p>
      </dgm:t>
    </dgm:pt>
    <dgm:pt modelId="{FFFC4963-A772-47E2-A6FD-7B315B6300C2}" type="parTrans" cxnId="{D1345C4D-F96B-4EF8-9CC6-BAE7E0E701F5}">
      <dgm:prSet/>
      <dgm:spPr/>
      <dgm:t>
        <a:bodyPr/>
        <a:lstStyle/>
        <a:p>
          <a:endParaRPr lang="en-US"/>
        </a:p>
      </dgm:t>
    </dgm:pt>
    <dgm:pt modelId="{DAD0E98A-35B1-422A-941D-521404D41964}" type="sibTrans" cxnId="{D1345C4D-F96B-4EF8-9CC6-BAE7E0E701F5}">
      <dgm:prSet/>
      <dgm:spPr/>
      <dgm:t>
        <a:bodyPr/>
        <a:lstStyle/>
        <a:p>
          <a:endParaRPr lang="en-US"/>
        </a:p>
      </dgm:t>
    </dgm:pt>
    <dgm:pt modelId="{B22A2E6F-14E9-4B50-A413-4DDB6D951ADD}">
      <dgm:prSet/>
      <dgm:spPr/>
      <dgm:t>
        <a:bodyPr/>
        <a:lstStyle/>
        <a:p>
          <a:r>
            <a:rPr lang="en-US"/>
            <a:t>Perhaps because of famine in Canaan, the Israelites moved to Egypt and thrived.</a:t>
          </a:r>
        </a:p>
      </dgm:t>
    </dgm:pt>
    <dgm:pt modelId="{9DFFB153-D559-4250-A7E6-EB338ACB3558}" type="parTrans" cxnId="{B5BD2921-FA90-412E-9A79-AFA8CFA5041C}">
      <dgm:prSet/>
      <dgm:spPr/>
      <dgm:t>
        <a:bodyPr/>
        <a:lstStyle/>
        <a:p>
          <a:endParaRPr lang="en-US"/>
        </a:p>
      </dgm:t>
    </dgm:pt>
    <dgm:pt modelId="{EA65CF94-5D83-453A-9F63-B709A524084B}" type="sibTrans" cxnId="{B5BD2921-FA90-412E-9A79-AFA8CFA5041C}">
      <dgm:prSet/>
      <dgm:spPr/>
      <dgm:t>
        <a:bodyPr/>
        <a:lstStyle/>
        <a:p>
          <a:endParaRPr lang="en-US"/>
        </a:p>
      </dgm:t>
    </dgm:pt>
    <dgm:pt modelId="{580B6D6C-C851-4F82-90C6-511A4EB03A25}">
      <dgm:prSet/>
      <dgm:spPr/>
      <dgm:t>
        <a:bodyPr/>
        <a:lstStyle/>
        <a:p>
          <a:r>
            <a:rPr lang="en-US"/>
            <a:t>Eventually one of the rulers of Egypt feared the growth of Israelite power and made them slaves.</a:t>
          </a:r>
        </a:p>
      </dgm:t>
    </dgm:pt>
    <dgm:pt modelId="{197E8F08-9D53-4F46-9382-11A77240C79E}" type="parTrans" cxnId="{DD4C7118-17C1-41DD-B165-EE2ADECBBD60}">
      <dgm:prSet/>
      <dgm:spPr/>
      <dgm:t>
        <a:bodyPr/>
        <a:lstStyle/>
        <a:p>
          <a:endParaRPr lang="en-US"/>
        </a:p>
      </dgm:t>
    </dgm:pt>
    <dgm:pt modelId="{F0AD8FF3-9EB5-4992-8916-7312B07777AD}" type="sibTrans" cxnId="{DD4C7118-17C1-41DD-B165-EE2ADECBBD60}">
      <dgm:prSet/>
      <dgm:spPr/>
      <dgm:t>
        <a:bodyPr/>
        <a:lstStyle/>
        <a:p>
          <a:endParaRPr lang="en-US"/>
        </a:p>
      </dgm:t>
    </dgm:pt>
    <dgm:pt modelId="{9CBEE722-13B5-4DE9-B282-B5496E3A9312}">
      <dgm:prSet/>
      <dgm:spPr/>
      <dgm:t>
        <a:bodyPr/>
        <a:lstStyle/>
        <a:p>
          <a:r>
            <a:rPr lang="en-US"/>
            <a:t>Moses went to the Pharoah, who refused to let them go until a series of plagues fell upon Egypt.</a:t>
          </a:r>
        </a:p>
      </dgm:t>
    </dgm:pt>
    <dgm:pt modelId="{B27516D1-D08D-467A-BB82-33C166E2131D}" type="parTrans" cxnId="{38D6F217-17D2-4DA4-8549-2B08A60A67F8}">
      <dgm:prSet/>
      <dgm:spPr/>
      <dgm:t>
        <a:bodyPr/>
        <a:lstStyle/>
        <a:p>
          <a:endParaRPr lang="en-US"/>
        </a:p>
      </dgm:t>
    </dgm:pt>
    <dgm:pt modelId="{50BA3A5A-BFA5-42AC-A56C-DC821FEF1BB0}" type="sibTrans" cxnId="{38D6F217-17D2-4DA4-8549-2B08A60A67F8}">
      <dgm:prSet/>
      <dgm:spPr/>
      <dgm:t>
        <a:bodyPr/>
        <a:lstStyle/>
        <a:p>
          <a:endParaRPr lang="en-US"/>
        </a:p>
      </dgm:t>
    </dgm:pt>
    <dgm:pt modelId="{40DD3C2F-C6B6-4EA7-8217-C4951D1372EE}">
      <dgm:prSet/>
      <dgm:spPr/>
      <dgm:t>
        <a:bodyPr/>
        <a:lstStyle/>
        <a:p>
          <a:r>
            <a:rPr lang="en-US"/>
            <a:t>Moses led his people out of Egypt: the Exodus</a:t>
          </a:r>
        </a:p>
      </dgm:t>
    </dgm:pt>
    <dgm:pt modelId="{E27C996A-E57A-4438-A72C-73CF81F4E4AB}" type="parTrans" cxnId="{80932A1F-1A85-42B7-B268-CF57EBA0AC41}">
      <dgm:prSet/>
      <dgm:spPr/>
      <dgm:t>
        <a:bodyPr/>
        <a:lstStyle/>
        <a:p>
          <a:endParaRPr lang="en-US"/>
        </a:p>
      </dgm:t>
    </dgm:pt>
    <dgm:pt modelId="{8ABADD4C-F3C6-4893-B493-9E58458269E2}" type="sibTrans" cxnId="{80932A1F-1A85-42B7-B268-CF57EBA0AC41}">
      <dgm:prSet/>
      <dgm:spPr/>
      <dgm:t>
        <a:bodyPr/>
        <a:lstStyle/>
        <a:p>
          <a:endParaRPr lang="en-US"/>
        </a:p>
      </dgm:t>
    </dgm:pt>
    <dgm:pt modelId="{CF9E01B8-F5D2-4940-BE72-76B776931B1B}">
      <dgm:prSet/>
      <dgm:spPr/>
      <dgm:t>
        <a:bodyPr/>
        <a:lstStyle/>
        <a:p>
          <a:r>
            <a:rPr lang="en-US"/>
            <a:t>Later, other enslaved people found hope in this story</a:t>
          </a:r>
        </a:p>
      </dgm:t>
    </dgm:pt>
    <dgm:pt modelId="{1D1AAA23-A889-401F-AC92-240643F41855}" type="parTrans" cxnId="{6E1D86B0-B74F-47E2-A6CD-A01CF49E0BEA}">
      <dgm:prSet/>
      <dgm:spPr/>
      <dgm:t>
        <a:bodyPr/>
        <a:lstStyle/>
        <a:p>
          <a:endParaRPr lang="en-US"/>
        </a:p>
      </dgm:t>
    </dgm:pt>
    <dgm:pt modelId="{5297024B-DC5F-4AD7-885E-4ADD52182675}" type="sibTrans" cxnId="{6E1D86B0-B74F-47E2-A6CD-A01CF49E0BEA}">
      <dgm:prSet/>
      <dgm:spPr/>
      <dgm:t>
        <a:bodyPr/>
        <a:lstStyle/>
        <a:p>
          <a:endParaRPr lang="en-US"/>
        </a:p>
      </dgm:t>
    </dgm:pt>
    <dgm:pt modelId="{09996454-C7D3-49F1-AE64-F85F9ADC272A}">
      <dgm:prSet/>
      <dgm:spPr/>
      <dgm:t>
        <a:bodyPr/>
        <a:lstStyle/>
        <a:p>
          <a:r>
            <a:rPr lang="en-US">
              <a:hlinkClick xmlns:r="http://schemas.openxmlformats.org/officeDocument/2006/relationships" r:id="rId1"/>
            </a:rPr>
            <a:t>https://www.youtube.com/watch?v=uW3EAmKESKA&amp;ab_channel=LouisArmstrong-Topic</a:t>
          </a:r>
          <a:endParaRPr lang="en-US"/>
        </a:p>
      </dgm:t>
    </dgm:pt>
    <dgm:pt modelId="{DD8BFB11-46BA-429F-A5C4-4953C7B2015F}" type="parTrans" cxnId="{E20F0C86-BB59-4E26-9D03-CFBAB98F37D1}">
      <dgm:prSet/>
      <dgm:spPr/>
      <dgm:t>
        <a:bodyPr/>
        <a:lstStyle/>
        <a:p>
          <a:endParaRPr lang="en-US"/>
        </a:p>
      </dgm:t>
    </dgm:pt>
    <dgm:pt modelId="{0A2EA49E-4070-4983-B716-85966525723F}" type="sibTrans" cxnId="{E20F0C86-BB59-4E26-9D03-CFBAB98F37D1}">
      <dgm:prSet/>
      <dgm:spPr/>
      <dgm:t>
        <a:bodyPr/>
        <a:lstStyle/>
        <a:p>
          <a:endParaRPr lang="en-US"/>
        </a:p>
      </dgm:t>
    </dgm:pt>
    <dgm:pt modelId="{2E7463B3-A3B0-47D2-9FE4-D304828D99A7}">
      <dgm:prSet/>
      <dgm:spPr/>
      <dgm:t>
        <a:bodyPr/>
        <a:lstStyle/>
        <a:p>
          <a:r>
            <a:rPr lang="en-US">
              <a:hlinkClick xmlns:r="http://schemas.openxmlformats.org/officeDocument/2006/relationships" r:id="rId2"/>
            </a:rPr>
            <a:t>https://www.youtube.com/watch?v=8osnQKkEtFY&amp;ab_channel=DesmondDekker-Topic</a:t>
          </a:r>
          <a:r>
            <a:rPr lang="en-US"/>
            <a:t> </a:t>
          </a:r>
        </a:p>
      </dgm:t>
    </dgm:pt>
    <dgm:pt modelId="{5AE3184C-D1EB-41FC-8277-72B41BAA6067}" type="parTrans" cxnId="{0A1536E9-2B69-4FCF-8E3C-9C97F0A56AB8}">
      <dgm:prSet/>
      <dgm:spPr/>
      <dgm:t>
        <a:bodyPr/>
        <a:lstStyle/>
        <a:p>
          <a:endParaRPr lang="en-US"/>
        </a:p>
      </dgm:t>
    </dgm:pt>
    <dgm:pt modelId="{D2CEBAAB-BFF0-4725-BA39-29A107B04ECB}" type="sibTrans" cxnId="{0A1536E9-2B69-4FCF-8E3C-9C97F0A56AB8}">
      <dgm:prSet/>
      <dgm:spPr/>
      <dgm:t>
        <a:bodyPr/>
        <a:lstStyle/>
        <a:p>
          <a:endParaRPr lang="en-US"/>
        </a:p>
      </dgm:t>
    </dgm:pt>
    <dgm:pt modelId="{8648E472-45D5-4274-AB4E-07013E5FD61E}" type="pres">
      <dgm:prSet presAssocID="{1A08E54B-F37C-4F7C-84C9-AF4CA5908D5C}" presName="linear" presStyleCnt="0">
        <dgm:presLayoutVars>
          <dgm:animLvl val="lvl"/>
          <dgm:resizeHandles val="exact"/>
        </dgm:presLayoutVars>
      </dgm:prSet>
      <dgm:spPr/>
    </dgm:pt>
    <dgm:pt modelId="{9AAFF2CD-D8BD-497E-AF5F-C95C8975EF4D}" type="pres">
      <dgm:prSet presAssocID="{A9D53612-772D-4C64-A685-B31414854B13}" presName="parentText" presStyleLbl="node1" presStyleIdx="0" presStyleCnt="8">
        <dgm:presLayoutVars>
          <dgm:chMax val="0"/>
          <dgm:bulletEnabled val="1"/>
        </dgm:presLayoutVars>
      </dgm:prSet>
      <dgm:spPr/>
    </dgm:pt>
    <dgm:pt modelId="{0D84941A-3B17-47A8-B4A7-DCD8D53249DD}" type="pres">
      <dgm:prSet presAssocID="{DAD0E98A-35B1-422A-941D-521404D41964}" presName="spacer" presStyleCnt="0"/>
      <dgm:spPr/>
    </dgm:pt>
    <dgm:pt modelId="{D878E41E-75D0-4011-AD9E-ECEF70135259}" type="pres">
      <dgm:prSet presAssocID="{B22A2E6F-14E9-4B50-A413-4DDB6D951ADD}" presName="parentText" presStyleLbl="node1" presStyleIdx="1" presStyleCnt="8">
        <dgm:presLayoutVars>
          <dgm:chMax val="0"/>
          <dgm:bulletEnabled val="1"/>
        </dgm:presLayoutVars>
      </dgm:prSet>
      <dgm:spPr/>
    </dgm:pt>
    <dgm:pt modelId="{9847A3F6-D1B0-4D10-B1C2-5EB215FF14F9}" type="pres">
      <dgm:prSet presAssocID="{EA65CF94-5D83-453A-9F63-B709A524084B}" presName="spacer" presStyleCnt="0"/>
      <dgm:spPr/>
    </dgm:pt>
    <dgm:pt modelId="{9D3482EE-3B38-4FDC-8191-90BC5ACF5D7C}" type="pres">
      <dgm:prSet presAssocID="{580B6D6C-C851-4F82-90C6-511A4EB03A25}" presName="parentText" presStyleLbl="node1" presStyleIdx="2" presStyleCnt="8">
        <dgm:presLayoutVars>
          <dgm:chMax val="0"/>
          <dgm:bulletEnabled val="1"/>
        </dgm:presLayoutVars>
      </dgm:prSet>
      <dgm:spPr/>
    </dgm:pt>
    <dgm:pt modelId="{438658DD-05C4-41F8-A73C-DFCB1065880F}" type="pres">
      <dgm:prSet presAssocID="{F0AD8FF3-9EB5-4992-8916-7312B07777AD}" presName="spacer" presStyleCnt="0"/>
      <dgm:spPr/>
    </dgm:pt>
    <dgm:pt modelId="{AF02EE57-5653-4B92-91BD-F6F56E0604FA}" type="pres">
      <dgm:prSet presAssocID="{9CBEE722-13B5-4DE9-B282-B5496E3A9312}" presName="parentText" presStyleLbl="node1" presStyleIdx="3" presStyleCnt="8">
        <dgm:presLayoutVars>
          <dgm:chMax val="0"/>
          <dgm:bulletEnabled val="1"/>
        </dgm:presLayoutVars>
      </dgm:prSet>
      <dgm:spPr/>
    </dgm:pt>
    <dgm:pt modelId="{BA21FE5E-7A6D-49BF-A287-1EEBB5ED5F19}" type="pres">
      <dgm:prSet presAssocID="{50BA3A5A-BFA5-42AC-A56C-DC821FEF1BB0}" presName="spacer" presStyleCnt="0"/>
      <dgm:spPr/>
    </dgm:pt>
    <dgm:pt modelId="{103E2E9A-8171-4153-989B-1D1F293448CB}" type="pres">
      <dgm:prSet presAssocID="{40DD3C2F-C6B6-4EA7-8217-C4951D1372EE}" presName="parentText" presStyleLbl="node1" presStyleIdx="4" presStyleCnt="8">
        <dgm:presLayoutVars>
          <dgm:chMax val="0"/>
          <dgm:bulletEnabled val="1"/>
        </dgm:presLayoutVars>
      </dgm:prSet>
      <dgm:spPr/>
    </dgm:pt>
    <dgm:pt modelId="{C3BE87A6-707D-404C-9B7A-504868BCFBE9}" type="pres">
      <dgm:prSet presAssocID="{8ABADD4C-F3C6-4893-B493-9E58458269E2}" presName="spacer" presStyleCnt="0"/>
      <dgm:spPr/>
    </dgm:pt>
    <dgm:pt modelId="{DD051DDA-C523-412A-8BFB-BF81F69455C6}" type="pres">
      <dgm:prSet presAssocID="{CF9E01B8-F5D2-4940-BE72-76B776931B1B}" presName="parentText" presStyleLbl="node1" presStyleIdx="5" presStyleCnt="8">
        <dgm:presLayoutVars>
          <dgm:chMax val="0"/>
          <dgm:bulletEnabled val="1"/>
        </dgm:presLayoutVars>
      </dgm:prSet>
      <dgm:spPr/>
    </dgm:pt>
    <dgm:pt modelId="{2A906DA0-35D1-498D-BE9D-6629EFCF4EAF}" type="pres">
      <dgm:prSet presAssocID="{5297024B-DC5F-4AD7-885E-4ADD52182675}" presName="spacer" presStyleCnt="0"/>
      <dgm:spPr/>
    </dgm:pt>
    <dgm:pt modelId="{DE6D53AC-FC31-4CB4-B143-5F9E736F70CE}" type="pres">
      <dgm:prSet presAssocID="{09996454-C7D3-49F1-AE64-F85F9ADC272A}" presName="parentText" presStyleLbl="node1" presStyleIdx="6" presStyleCnt="8">
        <dgm:presLayoutVars>
          <dgm:chMax val="0"/>
          <dgm:bulletEnabled val="1"/>
        </dgm:presLayoutVars>
      </dgm:prSet>
      <dgm:spPr/>
    </dgm:pt>
    <dgm:pt modelId="{0C9610FD-540E-4444-9E53-1E79E49F768D}" type="pres">
      <dgm:prSet presAssocID="{0A2EA49E-4070-4983-B716-85966525723F}" presName="spacer" presStyleCnt="0"/>
      <dgm:spPr/>
    </dgm:pt>
    <dgm:pt modelId="{8402057D-7EBA-4B45-A3F6-566F97657A3C}" type="pres">
      <dgm:prSet presAssocID="{2E7463B3-A3B0-47D2-9FE4-D304828D99A7}" presName="parentText" presStyleLbl="node1" presStyleIdx="7" presStyleCnt="8">
        <dgm:presLayoutVars>
          <dgm:chMax val="0"/>
          <dgm:bulletEnabled val="1"/>
        </dgm:presLayoutVars>
      </dgm:prSet>
      <dgm:spPr/>
    </dgm:pt>
  </dgm:ptLst>
  <dgm:cxnLst>
    <dgm:cxn modelId="{38D6F217-17D2-4DA4-8549-2B08A60A67F8}" srcId="{1A08E54B-F37C-4F7C-84C9-AF4CA5908D5C}" destId="{9CBEE722-13B5-4DE9-B282-B5496E3A9312}" srcOrd="3" destOrd="0" parTransId="{B27516D1-D08D-467A-BB82-33C166E2131D}" sibTransId="{50BA3A5A-BFA5-42AC-A56C-DC821FEF1BB0}"/>
    <dgm:cxn modelId="{DD4C7118-17C1-41DD-B165-EE2ADECBBD60}" srcId="{1A08E54B-F37C-4F7C-84C9-AF4CA5908D5C}" destId="{580B6D6C-C851-4F82-90C6-511A4EB03A25}" srcOrd="2" destOrd="0" parTransId="{197E8F08-9D53-4F46-9382-11A77240C79E}" sibTransId="{F0AD8FF3-9EB5-4992-8916-7312B07777AD}"/>
    <dgm:cxn modelId="{3818F81A-FA03-4ED5-8684-5A2FFCD14F85}" type="presOf" srcId="{580B6D6C-C851-4F82-90C6-511A4EB03A25}" destId="{9D3482EE-3B38-4FDC-8191-90BC5ACF5D7C}" srcOrd="0" destOrd="0" presId="urn:microsoft.com/office/officeart/2005/8/layout/vList2"/>
    <dgm:cxn modelId="{80932A1F-1A85-42B7-B268-CF57EBA0AC41}" srcId="{1A08E54B-F37C-4F7C-84C9-AF4CA5908D5C}" destId="{40DD3C2F-C6B6-4EA7-8217-C4951D1372EE}" srcOrd="4" destOrd="0" parTransId="{E27C996A-E57A-4438-A72C-73CF81F4E4AB}" sibTransId="{8ABADD4C-F3C6-4893-B493-9E58458269E2}"/>
    <dgm:cxn modelId="{B5BD2921-FA90-412E-9A79-AFA8CFA5041C}" srcId="{1A08E54B-F37C-4F7C-84C9-AF4CA5908D5C}" destId="{B22A2E6F-14E9-4B50-A413-4DDB6D951ADD}" srcOrd="1" destOrd="0" parTransId="{9DFFB153-D559-4250-A7E6-EB338ACB3558}" sibTransId="{EA65CF94-5D83-453A-9F63-B709A524084B}"/>
    <dgm:cxn modelId="{C36C6625-34F2-4EAB-8C6C-912871FA8821}" type="presOf" srcId="{09996454-C7D3-49F1-AE64-F85F9ADC272A}" destId="{DE6D53AC-FC31-4CB4-B143-5F9E736F70CE}" srcOrd="0" destOrd="0" presId="urn:microsoft.com/office/officeart/2005/8/layout/vList2"/>
    <dgm:cxn modelId="{B4CF4E27-F768-4831-80D2-3F698C0FCAEB}" type="presOf" srcId="{9CBEE722-13B5-4DE9-B282-B5496E3A9312}" destId="{AF02EE57-5653-4B92-91BD-F6F56E0604FA}" srcOrd="0" destOrd="0" presId="urn:microsoft.com/office/officeart/2005/8/layout/vList2"/>
    <dgm:cxn modelId="{D1345C4D-F96B-4EF8-9CC6-BAE7E0E701F5}" srcId="{1A08E54B-F37C-4F7C-84C9-AF4CA5908D5C}" destId="{A9D53612-772D-4C64-A685-B31414854B13}" srcOrd="0" destOrd="0" parTransId="{FFFC4963-A772-47E2-A6FD-7B315B6300C2}" sibTransId="{DAD0E98A-35B1-422A-941D-521404D41964}"/>
    <dgm:cxn modelId="{0F9F7A73-FBEF-428F-9679-7C0C4603F3B3}" type="presOf" srcId="{A9D53612-772D-4C64-A685-B31414854B13}" destId="{9AAFF2CD-D8BD-497E-AF5F-C95C8975EF4D}" srcOrd="0" destOrd="0" presId="urn:microsoft.com/office/officeart/2005/8/layout/vList2"/>
    <dgm:cxn modelId="{5C690054-32FE-451B-B1D4-BCB67A8300B4}" type="presOf" srcId="{2E7463B3-A3B0-47D2-9FE4-D304828D99A7}" destId="{8402057D-7EBA-4B45-A3F6-566F97657A3C}" srcOrd="0" destOrd="0" presId="urn:microsoft.com/office/officeart/2005/8/layout/vList2"/>
    <dgm:cxn modelId="{B9E7A27C-9883-4EBC-A954-F5A8A31B3902}" type="presOf" srcId="{B22A2E6F-14E9-4B50-A413-4DDB6D951ADD}" destId="{D878E41E-75D0-4011-AD9E-ECEF70135259}" srcOrd="0" destOrd="0" presId="urn:microsoft.com/office/officeart/2005/8/layout/vList2"/>
    <dgm:cxn modelId="{E20F0C86-BB59-4E26-9D03-CFBAB98F37D1}" srcId="{1A08E54B-F37C-4F7C-84C9-AF4CA5908D5C}" destId="{09996454-C7D3-49F1-AE64-F85F9ADC272A}" srcOrd="6" destOrd="0" parTransId="{DD8BFB11-46BA-429F-A5C4-4953C7B2015F}" sibTransId="{0A2EA49E-4070-4983-B716-85966525723F}"/>
    <dgm:cxn modelId="{61F6EFA4-8BCE-40E1-A98A-DA394EC317AB}" type="presOf" srcId="{1A08E54B-F37C-4F7C-84C9-AF4CA5908D5C}" destId="{8648E472-45D5-4274-AB4E-07013E5FD61E}" srcOrd="0" destOrd="0" presId="urn:microsoft.com/office/officeart/2005/8/layout/vList2"/>
    <dgm:cxn modelId="{6E1D86B0-B74F-47E2-A6CD-A01CF49E0BEA}" srcId="{1A08E54B-F37C-4F7C-84C9-AF4CA5908D5C}" destId="{CF9E01B8-F5D2-4940-BE72-76B776931B1B}" srcOrd="5" destOrd="0" parTransId="{1D1AAA23-A889-401F-AC92-240643F41855}" sibTransId="{5297024B-DC5F-4AD7-885E-4ADD52182675}"/>
    <dgm:cxn modelId="{2F8320B8-61E4-4852-82F1-D1C5D0C6E5AF}" type="presOf" srcId="{40DD3C2F-C6B6-4EA7-8217-C4951D1372EE}" destId="{103E2E9A-8171-4153-989B-1D1F293448CB}" srcOrd="0" destOrd="0" presId="urn:microsoft.com/office/officeart/2005/8/layout/vList2"/>
    <dgm:cxn modelId="{AFC5C8BC-B1CA-40CF-A93C-FD01B515BF0E}" type="presOf" srcId="{CF9E01B8-F5D2-4940-BE72-76B776931B1B}" destId="{DD051DDA-C523-412A-8BFB-BF81F69455C6}" srcOrd="0" destOrd="0" presId="urn:microsoft.com/office/officeart/2005/8/layout/vList2"/>
    <dgm:cxn modelId="{0A1536E9-2B69-4FCF-8E3C-9C97F0A56AB8}" srcId="{1A08E54B-F37C-4F7C-84C9-AF4CA5908D5C}" destId="{2E7463B3-A3B0-47D2-9FE4-D304828D99A7}" srcOrd="7" destOrd="0" parTransId="{5AE3184C-D1EB-41FC-8277-72B41BAA6067}" sibTransId="{D2CEBAAB-BFF0-4725-BA39-29A107B04ECB}"/>
    <dgm:cxn modelId="{9572C216-12C9-4CF6-8785-32AE86C05AF2}" type="presParOf" srcId="{8648E472-45D5-4274-AB4E-07013E5FD61E}" destId="{9AAFF2CD-D8BD-497E-AF5F-C95C8975EF4D}" srcOrd="0" destOrd="0" presId="urn:microsoft.com/office/officeart/2005/8/layout/vList2"/>
    <dgm:cxn modelId="{6E642B0D-4BD6-483B-A414-592C92046916}" type="presParOf" srcId="{8648E472-45D5-4274-AB4E-07013E5FD61E}" destId="{0D84941A-3B17-47A8-B4A7-DCD8D53249DD}" srcOrd="1" destOrd="0" presId="urn:microsoft.com/office/officeart/2005/8/layout/vList2"/>
    <dgm:cxn modelId="{4A0AD5E2-FB1A-496E-AE33-A0C3391833C0}" type="presParOf" srcId="{8648E472-45D5-4274-AB4E-07013E5FD61E}" destId="{D878E41E-75D0-4011-AD9E-ECEF70135259}" srcOrd="2" destOrd="0" presId="urn:microsoft.com/office/officeart/2005/8/layout/vList2"/>
    <dgm:cxn modelId="{A732F8A5-3670-4388-A7F2-99DF6C12684E}" type="presParOf" srcId="{8648E472-45D5-4274-AB4E-07013E5FD61E}" destId="{9847A3F6-D1B0-4D10-B1C2-5EB215FF14F9}" srcOrd="3" destOrd="0" presId="urn:microsoft.com/office/officeart/2005/8/layout/vList2"/>
    <dgm:cxn modelId="{F7811336-3D11-4EEC-A3CE-05E1DFD46B61}" type="presParOf" srcId="{8648E472-45D5-4274-AB4E-07013E5FD61E}" destId="{9D3482EE-3B38-4FDC-8191-90BC5ACF5D7C}" srcOrd="4" destOrd="0" presId="urn:microsoft.com/office/officeart/2005/8/layout/vList2"/>
    <dgm:cxn modelId="{966005F5-D0DA-4B51-ABC8-1C99906E1D8C}" type="presParOf" srcId="{8648E472-45D5-4274-AB4E-07013E5FD61E}" destId="{438658DD-05C4-41F8-A73C-DFCB1065880F}" srcOrd="5" destOrd="0" presId="urn:microsoft.com/office/officeart/2005/8/layout/vList2"/>
    <dgm:cxn modelId="{393C7D8F-6BC8-4320-AD2F-2544C0181150}" type="presParOf" srcId="{8648E472-45D5-4274-AB4E-07013E5FD61E}" destId="{AF02EE57-5653-4B92-91BD-F6F56E0604FA}" srcOrd="6" destOrd="0" presId="urn:microsoft.com/office/officeart/2005/8/layout/vList2"/>
    <dgm:cxn modelId="{C2A62AE1-9425-46CD-B7C9-CC7BAEAD73BA}" type="presParOf" srcId="{8648E472-45D5-4274-AB4E-07013E5FD61E}" destId="{BA21FE5E-7A6D-49BF-A287-1EEBB5ED5F19}" srcOrd="7" destOrd="0" presId="urn:microsoft.com/office/officeart/2005/8/layout/vList2"/>
    <dgm:cxn modelId="{77440291-4B4A-4D38-8009-03EE3B9E1BA8}" type="presParOf" srcId="{8648E472-45D5-4274-AB4E-07013E5FD61E}" destId="{103E2E9A-8171-4153-989B-1D1F293448CB}" srcOrd="8" destOrd="0" presId="urn:microsoft.com/office/officeart/2005/8/layout/vList2"/>
    <dgm:cxn modelId="{C3B7D7BC-6002-41C1-8AEC-1E4C54F071A7}" type="presParOf" srcId="{8648E472-45D5-4274-AB4E-07013E5FD61E}" destId="{C3BE87A6-707D-404C-9B7A-504868BCFBE9}" srcOrd="9" destOrd="0" presId="urn:microsoft.com/office/officeart/2005/8/layout/vList2"/>
    <dgm:cxn modelId="{913BB2A6-C1C6-48C0-9399-0C5588F07A15}" type="presParOf" srcId="{8648E472-45D5-4274-AB4E-07013E5FD61E}" destId="{DD051DDA-C523-412A-8BFB-BF81F69455C6}" srcOrd="10" destOrd="0" presId="urn:microsoft.com/office/officeart/2005/8/layout/vList2"/>
    <dgm:cxn modelId="{F3C52F42-788C-43F9-9C71-09B7BCCD1540}" type="presParOf" srcId="{8648E472-45D5-4274-AB4E-07013E5FD61E}" destId="{2A906DA0-35D1-498D-BE9D-6629EFCF4EAF}" srcOrd="11" destOrd="0" presId="urn:microsoft.com/office/officeart/2005/8/layout/vList2"/>
    <dgm:cxn modelId="{C5F77DA8-B5D1-4AD7-A997-AE1190ADE764}" type="presParOf" srcId="{8648E472-45D5-4274-AB4E-07013E5FD61E}" destId="{DE6D53AC-FC31-4CB4-B143-5F9E736F70CE}" srcOrd="12" destOrd="0" presId="urn:microsoft.com/office/officeart/2005/8/layout/vList2"/>
    <dgm:cxn modelId="{1A766F85-B620-45B0-89FE-C0D0DECF4EC5}" type="presParOf" srcId="{8648E472-45D5-4274-AB4E-07013E5FD61E}" destId="{0C9610FD-540E-4444-9E53-1E79E49F768D}" srcOrd="13" destOrd="0" presId="urn:microsoft.com/office/officeart/2005/8/layout/vList2"/>
    <dgm:cxn modelId="{73B5CE03-40ED-4F2A-AB64-3748CD24AE85}" type="presParOf" srcId="{8648E472-45D5-4274-AB4E-07013E5FD61E}" destId="{8402057D-7EBA-4B45-A3F6-566F97657A3C}"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95D8CE7-98D6-4323-B3B5-F67E0FC02E8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D6549DB-E8EB-46D7-B8E8-605CEE834B47}">
      <dgm:prSet/>
      <dgm:spPr/>
      <dgm:t>
        <a:bodyPr/>
        <a:lstStyle/>
        <a:p>
          <a:r>
            <a:rPr lang="en-US"/>
            <a:t>According to the Bible… </a:t>
          </a:r>
        </a:p>
      </dgm:t>
    </dgm:pt>
    <dgm:pt modelId="{0A45710F-E0B1-4A76-A763-AB24D9A812B3}" type="parTrans" cxnId="{D8CDDCF2-0007-4EB5-9AD6-630467F92AFF}">
      <dgm:prSet/>
      <dgm:spPr/>
      <dgm:t>
        <a:bodyPr/>
        <a:lstStyle/>
        <a:p>
          <a:endParaRPr lang="en-US"/>
        </a:p>
      </dgm:t>
    </dgm:pt>
    <dgm:pt modelId="{DF37347D-F58D-4795-B2FA-FBB487A16270}" type="sibTrans" cxnId="{D8CDDCF2-0007-4EB5-9AD6-630467F92AFF}">
      <dgm:prSet/>
      <dgm:spPr/>
      <dgm:t>
        <a:bodyPr/>
        <a:lstStyle/>
        <a:p>
          <a:endParaRPr lang="en-US"/>
        </a:p>
      </dgm:t>
    </dgm:pt>
    <dgm:pt modelId="{7D612612-6673-47B4-B8DB-0A5946FDC526}">
      <dgm:prSet/>
      <dgm:spPr/>
      <dgm:t>
        <a:bodyPr/>
        <a:lstStyle/>
        <a:p>
          <a:r>
            <a:rPr lang="en-US"/>
            <a:t>In the time in the wilderness, God sent manna for them to eat</a:t>
          </a:r>
        </a:p>
      </dgm:t>
    </dgm:pt>
    <dgm:pt modelId="{EE89C64E-5669-4D8D-AD05-65B48F8FAEF5}" type="parTrans" cxnId="{5C627926-3D10-459D-A083-361D9D292F05}">
      <dgm:prSet/>
      <dgm:spPr/>
      <dgm:t>
        <a:bodyPr/>
        <a:lstStyle/>
        <a:p>
          <a:endParaRPr lang="en-US"/>
        </a:p>
      </dgm:t>
    </dgm:pt>
    <dgm:pt modelId="{906CBF23-8450-47B4-8215-DDF26C920322}" type="sibTrans" cxnId="{5C627926-3D10-459D-A083-361D9D292F05}">
      <dgm:prSet/>
      <dgm:spPr/>
      <dgm:t>
        <a:bodyPr/>
        <a:lstStyle/>
        <a:p>
          <a:endParaRPr lang="en-US"/>
        </a:p>
      </dgm:t>
    </dgm:pt>
    <dgm:pt modelId="{1762BBC7-CC8B-4EA6-B0F4-08D54571CC23}">
      <dgm:prSet/>
      <dgm:spPr/>
      <dgm:t>
        <a:bodyPr/>
        <a:lstStyle/>
        <a:p>
          <a:r>
            <a:rPr lang="en-US"/>
            <a:t>And the Ten Commandments for them to behave</a:t>
          </a:r>
        </a:p>
      </dgm:t>
    </dgm:pt>
    <dgm:pt modelId="{20A09A9F-5001-4C4A-A23C-6FAB12435574}" type="parTrans" cxnId="{935D0B7A-C649-4B26-990D-5DAD13720AC8}">
      <dgm:prSet/>
      <dgm:spPr/>
      <dgm:t>
        <a:bodyPr/>
        <a:lstStyle/>
        <a:p>
          <a:endParaRPr lang="en-US"/>
        </a:p>
      </dgm:t>
    </dgm:pt>
    <dgm:pt modelId="{E45DD2C0-72B0-4ADF-B8DB-0EAA5319A8D3}" type="sibTrans" cxnId="{935D0B7A-C649-4B26-990D-5DAD13720AC8}">
      <dgm:prSet/>
      <dgm:spPr/>
      <dgm:t>
        <a:bodyPr/>
        <a:lstStyle/>
        <a:p>
          <a:endParaRPr lang="en-US"/>
        </a:p>
      </dgm:t>
    </dgm:pt>
    <dgm:pt modelId="{D9CA68C5-AFCF-4E2D-829E-D04D57179BCD}">
      <dgm:prSet/>
      <dgm:spPr/>
      <dgm:t>
        <a:bodyPr/>
        <a:lstStyle/>
        <a:p>
          <a:r>
            <a:rPr lang="en-US"/>
            <a:t>So, technically a theocracy (according to Josephus)</a:t>
          </a:r>
        </a:p>
      </dgm:t>
    </dgm:pt>
    <dgm:pt modelId="{01222DA8-016F-4383-88A4-A29E55CEB19F}" type="parTrans" cxnId="{780B37E6-B6ED-46AC-A777-5E9D2697647A}">
      <dgm:prSet/>
      <dgm:spPr/>
      <dgm:t>
        <a:bodyPr/>
        <a:lstStyle/>
        <a:p>
          <a:endParaRPr lang="en-US"/>
        </a:p>
      </dgm:t>
    </dgm:pt>
    <dgm:pt modelId="{F17D7AAB-A5AC-4320-8EED-0A4C062821F4}" type="sibTrans" cxnId="{780B37E6-B6ED-46AC-A777-5E9D2697647A}">
      <dgm:prSet/>
      <dgm:spPr/>
      <dgm:t>
        <a:bodyPr/>
        <a:lstStyle/>
        <a:p>
          <a:endParaRPr lang="en-US"/>
        </a:p>
      </dgm:t>
    </dgm:pt>
    <dgm:pt modelId="{2A66EBDF-C11A-4F29-90E4-439D3598BD8B}">
      <dgm:prSet/>
      <dgm:spPr/>
      <dgm:t>
        <a:bodyPr/>
        <a:lstStyle/>
        <a:p>
          <a:r>
            <a:rPr lang="en-US"/>
            <a:t>Eventually reached Canaan and fought the people who were living there for control</a:t>
          </a:r>
        </a:p>
      </dgm:t>
    </dgm:pt>
    <dgm:pt modelId="{2D21D378-3077-4C97-B245-0158E489B7FA}" type="parTrans" cxnId="{AEE989A2-5BB2-4156-BB07-E5176DD3A7AE}">
      <dgm:prSet/>
      <dgm:spPr/>
      <dgm:t>
        <a:bodyPr/>
        <a:lstStyle/>
        <a:p>
          <a:endParaRPr lang="en-US"/>
        </a:p>
      </dgm:t>
    </dgm:pt>
    <dgm:pt modelId="{65ABE94D-8470-4CED-805D-0BB810EDABB3}" type="sibTrans" cxnId="{AEE989A2-5BB2-4156-BB07-E5176DD3A7AE}">
      <dgm:prSet/>
      <dgm:spPr/>
      <dgm:t>
        <a:bodyPr/>
        <a:lstStyle/>
        <a:p>
          <a:endParaRPr lang="en-US"/>
        </a:p>
      </dgm:t>
    </dgm:pt>
    <dgm:pt modelId="{A77576C6-44D7-4904-B056-2F3EB826880F}">
      <dgm:prSet/>
      <dgm:spPr/>
      <dgm:t>
        <a:bodyPr/>
        <a:lstStyle/>
        <a:p>
          <a:r>
            <a:rPr lang="en-US"/>
            <a:t>They conquered and built their own  society</a:t>
          </a:r>
        </a:p>
      </dgm:t>
    </dgm:pt>
    <dgm:pt modelId="{952D593B-BC39-4CC5-8162-C2BC27A4BAF5}" type="parTrans" cxnId="{F7B61970-4FCC-4F57-97D8-EFD553D56D79}">
      <dgm:prSet/>
      <dgm:spPr/>
      <dgm:t>
        <a:bodyPr/>
        <a:lstStyle/>
        <a:p>
          <a:endParaRPr lang="en-US"/>
        </a:p>
      </dgm:t>
    </dgm:pt>
    <dgm:pt modelId="{740309AA-9F89-4A0D-B4D6-56FB59D87548}" type="sibTrans" cxnId="{F7B61970-4FCC-4F57-97D8-EFD553D56D79}">
      <dgm:prSet/>
      <dgm:spPr/>
      <dgm:t>
        <a:bodyPr/>
        <a:lstStyle/>
        <a:p>
          <a:endParaRPr lang="en-US"/>
        </a:p>
      </dgm:t>
    </dgm:pt>
    <dgm:pt modelId="{14205B35-3DB3-4259-B844-4ECFF40E0462}">
      <dgm:prSet/>
      <dgm:spPr/>
      <dgm:t>
        <a:bodyPr/>
        <a:lstStyle/>
        <a:p>
          <a:r>
            <a:rPr lang="en-US"/>
            <a:t>The Israelites divided into 12 tribes and scattered into decentralized communities</a:t>
          </a:r>
        </a:p>
      </dgm:t>
    </dgm:pt>
    <dgm:pt modelId="{A99C54A2-071D-4ABC-9D47-E8227A004E18}" type="parTrans" cxnId="{EDE59B6A-B696-4F1D-9EFE-F230F7B78EAF}">
      <dgm:prSet/>
      <dgm:spPr/>
      <dgm:t>
        <a:bodyPr/>
        <a:lstStyle/>
        <a:p>
          <a:endParaRPr lang="en-US"/>
        </a:p>
      </dgm:t>
    </dgm:pt>
    <dgm:pt modelId="{D4195FF1-7959-4974-8DA3-DC02EEDF2712}" type="sibTrans" cxnId="{EDE59B6A-B696-4F1D-9EFE-F230F7B78EAF}">
      <dgm:prSet/>
      <dgm:spPr/>
      <dgm:t>
        <a:bodyPr/>
        <a:lstStyle/>
        <a:p>
          <a:endParaRPr lang="en-US"/>
        </a:p>
      </dgm:t>
    </dgm:pt>
    <dgm:pt modelId="{98A42157-0101-4AD4-93CE-F14BE382D6B9}">
      <dgm:prSet/>
      <dgm:spPr/>
      <dgm:t>
        <a:bodyPr/>
        <a:lstStyle/>
        <a:p>
          <a:r>
            <a:rPr lang="en-US"/>
            <a:t>Each community selected rulers or warlords (judges) to enforce laws and settle disputes</a:t>
          </a:r>
        </a:p>
      </dgm:t>
    </dgm:pt>
    <dgm:pt modelId="{930549C4-E545-4595-819D-3C253800F2E8}" type="parTrans" cxnId="{8CF57E7E-3C04-4383-A24A-4CBA444B1FF0}">
      <dgm:prSet/>
      <dgm:spPr/>
      <dgm:t>
        <a:bodyPr/>
        <a:lstStyle/>
        <a:p>
          <a:endParaRPr lang="en-US"/>
        </a:p>
      </dgm:t>
    </dgm:pt>
    <dgm:pt modelId="{1D2A7F6A-2B76-4545-9C72-F4E1763B06D7}" type="sibTrans" cxnId="{8CF57E7E-3C04-4383-A24A-4CBA444B1FF0}">
      <dgm:prSet/>
      <dgm:spPr/>
      <dgm:t>
        <a:bodyPr/>
        <a:lstStyle/>
        <a:p>
          <a:endParaRPr lang="en-US"/>
        </a:p>
      </dgm:t>
    </dgm:pt>
    <dgm:pt modelId="{D6829A1E-3C35-440C-A155-A6587FAE41BC}" type="pres">
      <dgm:prSet presAssocID="{295D8CE7-98D6-4323-B3B5-F67E0FC02E8E}" presName="linear" presStyleCnt="0">
        <dgm:presLayoutVars>
          <dgm:animLvl val="lvl"/>
          <dgm:resizeHandles val="exact"/>
        </dgm:presLayoutVars>
      </dgm:prSet>
      <dgm:spPr/>
    </dgm:pt>
    <dgm:pt modelId="{505A0B96-A261-4D32-914B-34E1B39FD736}" type="pres">
      <dgm:prSet presAssocID="{FD6549DB-E8EB-46D7-B8E8-605CEE834B47}" presName="parentText" presStyleLbl="node1" presStyleIdx="0" presStyleCnt="8">
        <dgm:presLayoutVars>
          <dgm:chMax val="0"/>
          <dgm:bulletEnabled val="1"/>
        </dgm:presLayoutVars>
      </dgm:prSet>
      <dgm:spPr/>
    </dgm:pt>
    <dgm:pt modelId="{B712C44F-3DD7-49D2-AD89-4A42FF30AA6D}" type="pres">
      <dgm:prSet presAssocID="{DF37347D-F58D-4795-B2FA-FBB487A16270}" presName="spacer" presStyleCnt="0"/>
      <dgm:spPr/>
    </dgm:pt>
    <dgm:pt modelId="{5EC041D0-E9CF-4C3B-A5AE-0BEE81F29C42}" type="pres">
      <dgm:prSet presAssocID="{7D612612-6673-47B4-B8DB-0A5946FDC526}" presName="parentText" presStyleLbl="node1" presStyleIdx="1" presStyleCnt="8">
        <dgm:presLayoutVars>
          <dgm:chMax val="0"/>
          <dgm:bulletEnabled val="1"/>
        </dgm:presLayoutVars>
      </dgm:prSet>
      <dgm:spPr/>
    </dgm:pt>
    <dgm:pt modelId="{79D0D3CC-329F-40A9-A251-BFA85C58BCDA}" type="pres">
      <dgm:prSet presAssocID="{906CBF23-8450-47B4-8215-DDF26C920322}" presName="spacer" presStyleCnt="0"/>
      <dgm:spPr/>
    </dgm:pt>
    <dgm:pt modelId="{5FCC50E6-1A0E-4DCE-9758-785D0BEC4162}" type="pres">
      <dgm:prSet presAssocID="{1762BBC7-CC8B-4EA6-B0F4-08D54571CC23}" presName="parentText" presStyleLbl="node1" presStyleIdx="2" presStyleCnt="8">
        <dgm:presLayoutVars>
          <dgm:chMax val="0"/>
          <dgm:bulletEnabled val="1"/>
        </dgm:presLayoutVars>
      </dgm:prSet>
      <dgm:spPr/>
    </dgm:pt>
    <dgm:pt modelId="{10068F25-0A75-497B-94B0-19AE21AE1BBE}" type="pres">
      <dgm:prSet presAssocID="{E45DD2C0-72B0-4ADF-B8DB-0EAA5319A8D3}" presName="spacer" presStyleCnt="0"/>
      <dgm:spPr/>
    </dgm:pt>
    <dgm:pt modelId="{181D8F74-1772-43B7-AE6C-2FD0FF9E0567}" type="pres">
      <dgm:prSet presAssocID="{D9CA68C5-AFCF-4E2D-829E-D04D57179BCD}" presName="parentText" presStyleLbl="node1" presStyleIdx="3" presStyleCnt="8">
        <dgm:presLayoutVars>
          <dgm:chMax val="0"/>
          <dgm:bulletEnabled val="1"/>
        </dgm:presLayoutVars>
      </dgm:prSet>
      <dgm:spPr/>
    </dgm:pt>
    <dgm:pt modelId="{E9F84381-5474-499F-BEF6-CD3209F22CCC}" type="pres">
      <dgm:prSet presAssocID="{F17D7AAB-A5AC-4320-8EED-0A4C062821F4}" presName="spacer" presStyleCnt="0"/>
      <dgm:spPr/>
    </dgm:pt>
    <dgm:pt modelId="{F64478F2-72B8-49D5-AF99-33ACEEB1BBBE}" type="pres">
      <dgm:prSet presAssocID="{2A66EBDF-C11A-4F29-90E4-439D3598BD8B}" presName="parentText" presStyleLbl="node1" presStyleIdx="4" presStyleCnt="8">
        <dgm:presLayoutVars>
          <dgm:chMax val="0"/>
          <dgm:bulletEnabled val="1"/>
        </dgm:presLayoutVars>
      </dgm:prSet>
      <dgm:spPr/>
    </dgm:pt>
    <dgm:pt modelId="{6293C7E5-8972-453F-A8D9-7803A520F5BB}" type="pres">
      <dgm:prSet presAssocID="{65ABE94D-8470-4CED-805D-0BB810EDABB3}" presName="spacer" presStyleCnt="0"/>
      <dgm:spPr/>
    </dgm:pt>
    <dgm:pt modelId="{9CB1325D-C9EE-4DFC-BD49-E1365F762367}" type="pres">
      <dgm:prSet presAssocID="{A77576C6-44D7-4904-B056-2F3EB826880F}" presName="parentText" presStyleLbl="node1" presStyleIdx="5" presStyleCnt="8">
        <dgm:presLayoutVars>
          <dgm:chMax val="0"/>
          <dgm:bulletEnabled val="1"/>
        </dgm:presLayoutVars>
      </dgm:prSet>
      <dgm:spPr/>
    </dgm:pt>
    <dgm:pt modelId="{176824BD-531A-47DF-AAC5-A680F8E40596}" type="pres">
      <dgm:prSet presAssocID="{740309AA-9F89-4A0D-B4D6-56FB59D87548}" presName="spacer" presStyleCnt="0"/>
      <dgm:spPr/>
    </dgm:pt>
    <dgm:pt modelId="{267F01F3-D738-4B5D-B447-2A7862D825B4}" type="pres">
      <dgm:prSet presAssocID="{14205B35-3DB3-4259-B844-4ECFF40E0462}" presName="parentText" presStyleLbl="node1" presStyleIdx="6" presStyleCnt="8">
        <dgm:presLayoutVars>
          <dgm:chMax val="0"/>
          <dgm:bulletEnabled val="1"/>
        </dgm:presLayoutVars>
      </dgm:prSet>
      <dgm:spPr/>
    </dgm:pt>
    <dgm:pt modelId="{544652BD-68EC-4157-B576-3224E2B2172F}" type="pres">
      <dgm:prSet presAssocID="{D4195FF1-7959-4974-8DA3-DC02EEDF2712}" presName="spacer" presStyleCnt="0"/>
      <dgm:spPr/>
    </dgm:pt>
    <dgm:pt modelId="{FC0B6D33-A1CE-4820-8B4C-A34FC1EEF7C9}" type="pres">
      <dgm:prSet presAssocID="{98A42157-0101-4AD4-93CE-F14BE382D6B9}" presName="parentText" presStyleLbl="node1" presStyleIdx="7" presStyleCnt="8">
        <dgm:presLayoutVars>
          <dgm:chMax val="0"/>
          <dgm:bulletEnabled val="1"/>
        </dgm:presLayoutVars>
      </dgm:prSet>
      <dgm:spPr/>
    </dgm:pt>
  </dgm:ptLst>
  <dgm:cxnLst>
    <dgm:cxn modelId="{D170A207-2207-483F-87DB-744A30D5AB20}" type="presOf" srcId="{7D612612-6673-47B4-B8DB-0A5946FDC526}" destId="{5EC041D0-E9CF-4C3B-A5AE-0BEE81F29C42}" srcOrd="0" destOrd="0" presId="urn:microsoft.com/office/officeart/2005/8/layout/vList2"/>
    <dgm:cxn modelId="{ACD6681D-49F6-46D3-B282-C62706C3A622}" type="presOf" srcId="{D9CA68C5-AFCF-4E2D-829E-D04D57179BCD}" destId="{181D8F74-1772-43B7-AE6C-2FD0FF9E0567}" srcOrd="0" destOrd="0" presId="urn:microsoft.com/office/officeart/2005/8/layout/vList2"/>
    <dgm:cxn modelId="{B703E622-DCA3-4237-8345-CE7DAA802078}" type="presOf" srcId="{1762BBC7-CC8B-4EA6-B0F4-08D54571CC23}" destId="{5FCC50E6-1A0E-4DCE-9758-785D0BEC4162}" srcOrd="0" destOrd="0" presId="urn:microsoft.com/office/officeart/2005/8/layout/vList2"/>
    <dgm:cxn modelId="{5C627926-3D10-459D-A083-361D9D292F05}" srcId="{295D8CE7-98D6-4323-B3B5-F67E0FC02E8E}" destId="{7D612612-6673-47B4-B8DB-0A5946FDC526}" srcOrd="1" destOrd="0" parTransId="{EE89C64E-5669-4D8D-AD05-65B48F8FAEF5}" sibTransId="{906CBF23-8450-47B4-8215-DDF26C920322}"/>
    <dgm:cxn modelId="{4F32A22B-6B0D-40A7-9036-09D5396C9D99}" type="presOf" srcId="{2A66EBDF-C11A-4F29-90E4-439D3598BD8B}" destId="{F64478F2-72B8-49D5-AF99-33ACEEB1BBBE}" srcOrd="0" destOrd="0" presId="urn:microsoft.com/office/officeart/2005/8/layout/vList2"/>
    <dgm:cxn modelId="{EDE59B6A-B696-4F1D-9EFE-F230F7B78EAF}" srcId="{295D8CE7-98D6-4323-B3B5-F67E0FC02E8E}" destId="{14205B35-3DB3-4259-B844-4ECFF40E0462}" srcOrd="6" destOrd="0" parTransId="{A99C54A2-071D-4ABC-9D47-E8227A004E18}" sibTransId="{D4195FF1-7959-4974-8DA3-DC02EEDF2712}"/>
    <dgm:cxn modelId="{B7DAB94A-6DD6-4550-8BE1-DEB321D971EC}" type="presOf" srcId="{14205B35-3DB3-4259-B844-4ECFF40E0462}" destId="{267F01F3-D738-4B5D-B447-2A7862D825B4}" srcOrd="0" destOrd="0" presId="urn:microsoft.com/office/officeart/2005/8/layout/vList2"/>
    <dgm:cxn modelId="{F7B61970-4FCC-4F57-97D8-EFD553D56D79}" srcId="{295D8CE7-98D6-4323-B3B5-F67E0FC02E8E}" destId="{A77576C6-44D7-4904-B056-2F3EB826880F}" srcOrd="5" destOrd="0" parTransId="{952D593B-BC39-4CC5-8162-C2BC27A4BAF5}" sibTransId="{740309AA-9F89-4A0D-B4D6-56FB59D87548}"/>
    <dgm:cxn modelId="{5032C174-212F-41C1-B90D-CD0ACF77484C}" type="presOf" srcId="{FD6549DB-E8EB-46D7-B8E8-605CEE834B47}" destId="{505A0B96-A261-4D32-914B-34E1B39FD736}" srcOrd="0" destOrd="0" presId="urn:microsoft.com/office/officeart/2005/8/layout/vList2"/>
    <dgm:cxn modelId="{935D0B7A-C649-4B26-990D-5DAD13720AC8}" srcId="{295D8CE7-98D6-4323-B3B5-F67E0FC02E8E}" destId="{1762BBC7-CC8B-4EA6-B0F4-08D54571CC23}" srcOrd="2" destOrd="0" parTransId="{20A09A9F-5001-4C4A-A23C-6FAB12435574}" sibTransId="{E45DD2C0-72B0-4ADF-B8DB-0EAA5319A8D3}"/>
    <dgm:cxn modelId="{8CF57E7E-3C04-4383-A24A-4CBA444B1FF0}" srcId="{295D8CE7-98D6-4323-B3B5-F67E0FC02E8E}" destId="{98A42157-0101-4AD4-93CE-F14BE382D6B9}" srcOrd="7" destOrd="0" parTransId="{930549C4-E545-4595-819D-3C253800F2E8}" sibTransId="{1D2A7F6A-2B76-4545-9C72-F4E1763B06D7}"/>
    <dgm:cxn modelId="{5F1366A1-9AAE-4861-AB43-52737FE01CB7}" type="presOf" srcId="{98A42157-0101-4AD4-93CE-F14BE382D6B9}" destId="{FC0B6D33-A1CE-4820-8B4C-A34FC1EEF7C9}" srcOrd="0" destOrd="0" presId="urn:microsoft.com/office/officeart/2005/8/layout/vList2"/>
    <dgm:cxn modelId="{AEE989A2-5BB2-4156-BB07-E5176DD3A7AE}" srcId="{295D8CE7-98D6-4323-B3B5-F67E0FC02E8E}" destId="{2A66EBDF-C11A-4F29-90E4-439D3598BD8B}" srcOrd="4" destOrd="0" parTransId="{2D21D378-3077-4C97-B245-0158E489B7FA}" sibTransId="{65ABE94D-8470-4CED-805D-0BB810EDABB3}"/>
    <dgm:cxn modelId="{780B37E6-B6ED-46AC-A777-5E9D2697647A}" srcId="{295D8CE7-98D6-4323-B3B5-F67E0FC02E8E}" destId="{D9CA68C5-AFCF-4E2D-829E-D04D57179BCD}" srcOrd="3" destOrd="0" parTransId="{01222DA8-016F-4383-88A4-A29E55CEB19F}" sibTransId="{F17D7AAB-A5AC-4320-8EED-0A4C062821F4}"/>
    <dgm:cxn modelId="{889592EB-B5B8-4FE8-8A5C-7264D2F198D9}" type="presOf" srcId="{295D8CE7-98D6-4323-B3B5-F67E0FC02E8E}" destId="{D6829A1E-3C35-440C-A155-A6587FAE41BC}" srcOrd="0" destOrd="0" presId="urn:microsoft.com/office/officeart/2005/8/layout/vList2"/>
    <dgm:cxn modelId="{2B7BC6F1-36FB-4B9C-9313-E799CD3CF093}" type="presOf" srcId="{A77576C6-44D7-4904-B056-2F3EB826880F}" destId="{9CB1325D-C9EE-4DFC-BD49-E1365F762367}" srcOrd="0" destOrd="0" presId="urn:microsoft.com/office/officeart/2005/8/layout/vList2"/>
    <dgm:cxn modelId="{D8CDDCF2-0007-4EB5-9AD6-630467F92AFF}" srcId="{295D8CE7-98D6-4323-B3B5-F67E0FC02E8E}" destId="{FD6549DB-E8EB-46D7-B8E8-605CEE834B47}" srcOrd="0" destOrd="0" parTransId="{0A45710F-E0B1-4A76-A763-AB24D9A812B3}" sibTransId="{DF37347D-F58D-4795-B2FA-FBB487A16270}"/>
    <dgm:cxn modelId="{808FE4A2-5BA3-4D50-8861-2F9FF21BF665}" type="presParOf" srcId="{D6829A1E-3C35-440C-A155-A6587FAE41BC}" destId="{505A0B96-A261-4D32-914B-34E1B39FD736}" srcOrd="0" destOrd="0" presId="urn:microsoft.com/office/officeart/2005/8/layout/vList2"/>
    <dgm:cxn modelId="{84BB077C-9F6D-417B-A7F1-D7C37157A960}" type="presParOf" srcId="{D6829A1E-3C35-440C-A155-A6587FAE41BC}" destId="{B712C44F-3DD7-49D2-AD89-4A42FF30AA6D}" srcOrd="1" destOrd="0" presId="urn:microsoft.com/office/officeart/2005/8/layout/vList2"/>
    <dgm:cxn modelId="{874008A2-D59F-4DF3-BF37-15B0A4B5D745}" type="presParOf" srcId="{D6829A1E-3C35-440C-A155-A6587FAE41BC}" destId="{5EC041D0-E9CF-4C3B-A5AE-0BEE81F29C42}" srcOrd="2" destOrd="0" presId="urn:microsoft.com/office/officeart/2005/8/layout/vList2"/>
    <dgm:cxn modelId="{B7D7CB3D-3215-48F8-8FD6-3383514DAB40}" type="presParOf" srcId="{D6829A1E-3C35-440C-A155-A6587FAE41BC}" destId="{79D0D3CC-329F-40A9-A251-BFA85C58BCDA}" srcOrd="3" destOrd="0" presId="urn:microsoft.com/office/officeart/2005/8/layout/vList2"/>
    <dgm:cxn modelId="{2AA74941-F063-4EBE-AD7D-C6A86650B699}" type="presParOf" srcId="{D6829A1E-3C35-440C-A155-A6587FAE41BC}" destId="{5FCC50E6-1A0E-4DCE-9758-785D0BEC4162}" srcOrd="4" destOrd="0" presId="urn:microsoft.com/office/officeart/2005/8/layout/vList2"/>
    <dgm:cxn modelId="{2D156260-C4D0-44F6-9FB1-75DA31F55DEE}" type="presParOf" srcId="{D6829A1E-3C35-440C-A155-A6587FAE41BC}" destId="{10068F25-0A75-497B-94B0-19AE21AE1BBE}" srcOrd="5" destOrd="0" presId="urn:microsoft.com/office/officeart/2005/8/layout/vList2"/>
    <dgm:cxn modelId="{0B834F77-4820-40F4-9DD1-7DE3AA7FD029}" type="presParOf" srcId="{D6829A1E-3C35-440C-A155-A6587FAE41BC}" destId="{181D8F74-1772-43B7-AE6C-2FD0FF9E0567}" srcOrd="6" destOrd="0" presId="urn:microsoft.com/office/officeart/2005/8/layout/vList2"/>
    <dgm:cxn modelId="{5B32E711-7E68-4FA8-84AE-AD947F7288EF}" type="presParOf" srcId="{D6829A1E-3C35-440C-A155-A6587FAE41BC}" destId="{E9F84381-5474-499F-BEF6-CD3209F22CCC}" srcOrd="7" destOrd="0" presId="urn:microsoft.com/office/officeart/2005/8/layout/vList2"/>
    <dgm:cxn modelId="{DEC3F32D-7468-48CD-B84F-9B4D96A9684B}" type="presParOf" srcId="{D6829A1E-3C35-440C-A155-A6587FAE41BC}" destId="{F64478F2-72B8-49D5-AF99-33ACEEB1BBBE}" srcOrd="8" destOrd="0" presId="urn:microsoft.com/office/officeart/2005/8/layout/vList2"/>
    <dgm:cxn modelId="{706BAD64-F87D-4896-ABF4-2698D7095FBE}" type="presParOf" srcId="{D6829A1E-3C35-440C-A155-A6587FAE41BC}" destId="{6293C7E5-8972-453F-A8D9-7803A520F5BB}" srcOrd="9" destOrd="0" presId="urn:microsoft.com/office/officeart/2005/8/layout/vList2"/>
    <dgm:cxn modelId="{7E747B18-2298-4887-9FE2-34A00FFDD96F}" type="presParOf" srcId="{D6829A1E-3C35-440C-A155-A6587FAE41BC}" destId="{9CB1325D-C9EE-4DFC-BD49-E1365F762367}" srcOrd="10" destOrd="0" presId="urn:microsoft.com/office/officeart/2005/8/layout/vList2"/>
    <dgm:cxn modelId="{AA95B656-815C-4AC4-A3AD-5D22CE21117C}" type="presParOf" srcId="{D6829A1E-3C35-440C-A155-A6587FAE41BC}" destId="{176824BD-531A-47DF-AAC5-A680F8E40596}" srcOrd="11" destOrd="0" presId="urn:microsoft.com/office/officeart/2005/8/layout/vList2"/>
    <dgm:cxn modelId="{C106CB3A-2144-4296-B21B-2E1ABCA2DE1F}" type="presParOf" srcId="{D6829A1E-3C35-440C-A155-A6587FAE41BC}" destId="{267F01F3-D738-4B5D-B447-2A7862D825B4}" srcOrd="12" destOrd="0" presId="urn:microsoft.com/office/officeart/2005/8/layout/vList2"/>
    <dgm:cxn modelId="{A6F9319F-F80C-4C12-ABD8-5A85A97843BA}" type="presParOf" srcId="{D6829A1E-3C35-440C-A155-A6587FAE41BC}" destId="{544652BD-68EC-4157-B576-3224E2B2172F}" srcOrd="13" destOrd="0" presId="urn:microsoft.com/office/officeart/2005/8/layout/vList2"/>
    <dgm:cxn modelId="{093632B4-C28D-4731-8B67-A03C8997C593}" type="presParOf" srcId="{D6829A1E-3C35-440C-A155-A6587FAE41BC}" destId="{FC0B6D33-A1CE-4820-8B4C-A34FC1EEF7C9}"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66F9289-6F22-4FFD-A42D-5CDABDFEDCC0}"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35EA4AFA-37A2-41BF-BBC0-5B840A87680B}">
      <dgm:prSet/>
      <dgm:spPr/>
      <dgm:t>
        <a:bodyPr/>
        <a:lstStyle/>
        <a:p>
          <a:r>
            <a:rPr lang="en-US"/>
            <a:t>United under Saul, David, and Solomon, greater Israel split into two states—Israel and Judah— after the death of Solomon. </a:t>
          </a:r>
        </a:p>
      </dgm:t>
    </dgm:pt>
    <dgm:pt modelId="{C9D75284-1C83-4C59-9D40-666786D349C8}" type="parTrans" cxnId="{2A78A36A-F6CE-40E3-993C-326754E01EC7}">
      <dgm:prSet/>
      <dgm:spPr/>
      <dgm:t>
        <a:bodyPr/>
        <a:lstStyle/>
        <a:p>
          <a:endParaRPr lang="en-US"/>
        </a:p>
      </dgm:t>
    </dgm:pt>
    <dgm:pt modelId="{DA354BDE-6BDC-4244-BDD5-90FFCE315BCF}" type="sibTrans" cxnId="{2A78A36A-F6CE-40E3-993C-326754E01EC7}">
      <dgm:prSet/>
      <dgm:spPr/>
      <dgm:t>
        <a:bodyPr/>
        <a:lstStyle/>
        <a:p>
          <a:endParaRPr lang="en-US"/>
        </a:p>
      </dgm:t>
    </dgm:pt>
    <dgm:pt modelId="{8E286C0C-FFDB-49BB-A9A2-F3BA3B418C46}">
      <dgm:prSet/>
      <dgm:spPr/>
      <dgm:t>
        <a:bodyPr/>
        <a:lstStyle/>
        <a:p>
          <a:r>
            <a:rPr lang="en-US"/>
            <a:t>With power divided, the Israelites could not resist invasions that dispersed many Jews from Canaan. Some, such as the ‘‘ten lost tribes,’’ never returned. Others were sent to Babylon but were later allowed to return under the rule of the Persians.</a:t>
          </a:r>
        </a:p>
      </dgm:t>
    </dgm:pt>
    <dgm:pt modelId="{6EA4DA48-FB2B-4F5B-BBBF-7FE6FC5CCB7A}" type="parTrans" cxnId="{14D3FAF9-ECE6-497F-9125-01CA42D50182}">
      <dgm:prSet/>
      <dgm:spPr/>
      <dgm:t>
        <a:bodyPr/>
        <a:lstStyle/>
        <a:p>
          <a:endParaRPr lang="en-US"/>
        </a:p>
      </dgm:t>
    </dgm:pt>
    <dgm:pt modelId="{DF5FBDD3-77BE-4A32-B46C-F79C8B9BB4B6}" type="sibTrans" cxnId="{14D3FAF9-ECE6-497F-9125-01CA42D50182}">
      <dgm:prSet/>
      <dgm:spPr/>
      <dgm:t>
        <a:bodyPr/>
        <a:lstStyle/>
        <a:p>
          <a:endParaRPr lang="en-US"/>
        </a:p>
      </dgm:t>
    </dgm:pt>
    <dgm:pt modelId="{7837ACB8-9B7C-4D43-9CED-BF9186A5D4E5}">
      <dgm:prSet/>
      <dgm:spPr/>
      <dgm:t>
        <a:bodyPr/>
        <a:lstStyle/>
        <a:p>
          <a:r>
            <a:rPr lang="en-US" i="0" baseline="0"/>
            <a:t>Many scholars today doubt that the early books of the Hebrew Bible reflect the true history of the early Israelites. </a:t>
          </a:r>
          <a:endParaRPr lang="en-US"/>
        </a:p>
      </dgm:t>
    </dgm:pt>
    <dgm:pt modelId="{ED5CE76C-0457-4A82-A762-D307708C0204}" type="parTrans" cxnId="{41627E23-0922-430B-8E9C-715C75B39363}">
      <dgm:prSet/>
      <dgm:spPr/>
      <dgm:t>
        <a:bodyPr/>
        <a:lstStyle/>
        <a:p>
          <a:endParaRPr lang="en-US"/>
        </a:p>
      </dgm:t>
    </dgm:pt>
    <dgm:pt modelId="{305E38F1-FA43-45B6-A33F-50A5C0429082}" type="sibTrans" cxnId="{41627E23-0922-430B-8E9C-715C75B39363}">
      <dgm:prSet/>
      <dgm:spPr/>
      <dgm:t>
        <a:bodyPr/>
        <a:lstStyle/>
        <a:p>
          <a:endParaRPr lang="en-US"/>
        </a:p>
      </dgm:t>
    </dgm:pt>
    <dgm:pt modelId="{A7AC3437-3989-4FD2-A564-14C0790EDEE1}">
      <dgm:prSet/>
      <dgm:spPr/>
      <dgm:t>
        <a:bodyPr/>
        <a:lstStyle/>
        <a:p>
          <a:r>
            <a:rPr lang="en-US" b="0" i="0" baseline="0"/>
            <a:t>W</a:t>
          </a:r>
          <a:r>
            <a:rPr lang="en-US" b="0"/>
            <a:t>ritten centuries after the events described, preserve only what the Israelites came to believe about themselves and that recent archaeological evidence often contradicts </a:t>
          </a:r>
          <a:endParaRPr lang="en-US"/>
        </a:p>
      </dgm:t>
    </dgm:pt>
    <dgm:pt modelId="{95076F26-4BC4-42E3-9DA3-1DD6DFE54E7F}" type="parTrans" cxnId="{67DB9F36-83F5-4784-84F4-000DB475F9C1}">
      <dgm:prSet/>
      <dgm:spPr/>
      <dgm:t>
        <a:bodyPr/>
        <a:lstStyle/>
        <a:p>
          <a:endParaRPr lang="en-US"/>
        </a:p>
      </dgm:t>
    </dgm:pt>
    <dgm:pt modelId="{85B93C24-D302-4622-8DE0-92F741FCC340}" type="sibTrans" cxnId="{67DB9F36-83F5-4784-84F4-000DB475F9C1}">
      <dgm:prSet/>
      <dgm:spPr/>
      <dgm:t>
        <a:bodyPr/>
        <a:lstStyle/>
        <a:p>
          <a:endParaRPr lang="en-US"/>
        </a:p>
      </dgm:t>
    </dgm:pt>
    <dgm:pt modelId="{A2009BCC-0585-41CB-BA6C-2190368293BB}">
      <dgm:prSet/>
      <dgm:spPr/>
      <dgm:t>
        <a:bodyPr/>
        <a:lstStyle/>
        <a:p>
          <a:r>
            <a:rPr lang="en-US" b="0"/>
            <a:t>Some of these scholars have even argued that the Israelites were not nomadic invaders but indigenous peoples in the Canaanite hill country.</a:t>
          </a:r>
          <a:endParaRPr lang="en-US"/>
        </a:p>
      </dgm:t>
    </dgm:pt>
    <dgm:pt modelId="{9E9EE0DC-7F19-46A2-8015-27133016AEF9}" type="parTrans" cxnId="{F832AC9F-7A3B-446D-87DF-3E8762D725D2}">
      <dgm:prSet/>
      <dgm:spPr/>
      <dgm:t>
        <a:bodyPr/>
        <a:lstStyle/>
        <a:p>
          <a:endParaRPr lang="en-US"/>
        </a:p>
      </dgm:t>
    </dgm:pt>
    <dgm:pt modelId="{FF94C108-B466-4A22-9863-0CD78DF33530}" type="sibTrans" cxnId="{F832AC9F-7A3B-446D-87DF-3E8762D725D2}">
      <dgm:prSet/>
      <dgm:spPr/>
      <dgm:t>
        <a:bodyPr/>
        <a:lstStyle/>
        <a:p>
          <a:endParaRPr lang="en-US"/>
        </a:p>
      </dgm:t>
    </dgm:pt>
    <dgm:pt modelId="{9911724B-4B67-40E9-931B-F6E826919A42}">
      <dgm:prSet/>
      <dgm:spPr/>
      <dgm:t>
        <a:bodyPr/>
        <a:lstStyle/>
        <a:p>
          <a:r>
            <a:rPr lang="en-US"/>
            <a:t>The first king of the Israelites was Saul (c. 1020--1000 B.C.),who initially achieved some success in the ongoing struggle with the Philistines. But after his death in a disastrous battle with this enemy, a brief period of anarchy ensued until one of Saul’s lieutenants, David (c. 1000--970B.C.), reunited the Israelites, defeated the Philistines, and established control over Canaan</a:t>
          </a:r>
        </a:p>
      </dgm:t>
    </dgm:pt>
    <dgm:pt modelId="{3A4A2B16-905B-4B3A-9406-4693F1FD0231}" type="parTrans" cxnId="{DAFCF993-41C5-4B3A-A78A-6034C0908515}">
      <dgm:prSet/>
      <dgm:spPr/>
      <dgm:t>
        <a:bodyPr/>
        <a:lstStyle/>
        <a:p>
          <a:endParaRPr lang="en-US"/>
        </a:p>
      </dgm:t>
    </dgm:pt>
    <dgm:pt modelId="{C8631C89-61C7-4EED-9DD6-55720C59AC53}" type="sibTrans" cxnId="{DAFCF993-41C5-4B3A-A78A-6034C0908515}">
      <dgm:prSet/>
      <dgm:spPr/>
      <dgm:t>
        <a:bodyPr/>
        <a:lstStyle/>
        <a:p>
          <a:endParaRPr lang="en-US"/>
        </a:p>
      </dgm:t>
    </dgm:pt>
    <dgm:pt modelId="{A06CE371-2F15-40F9-AE7A-DB3467B46B5E}">
      <dgm:prSet/>
      <dgm:spPr/>
      <dgm:t>
        <a:bodyPr/>
        <a:lstStyle/>
        <a:p>
          <a:r>
            <a:rPr lang="en-US"/>
            <a:t>Among David’s conquests was the city of Jerusalem, which he made the capital of a united kingdom. David centralized Israel’s political organization and accelerated the integration of the Israelites into a settled community based on farming and urban life.</a:t>
          </a:r>
        </a:p>
      </dgm:t>
    </dgm:pt>
    <dgm:pt modelId="{1AE5CEF5-ED8A-4825-907E-B34C93C76875}" type="parTrans" cxnId="{ED50BBAE-3049-4B7A-9762-3A40548C3A72}">
      <dgm:prSet/>
      <dgm:spPr/>
      <dgm:t>
        <a:bodyPr/>
        <a:lstStyle/>
        <a:p>
          <a:endParaRPr lang="en-US"/>
        </a:p>
      </dgm:t>
    </dgm:pt>
    <dgm:pt modelId="{E0787DD5-393A-4302-A10A-5B5D2253BF1D}" type="sibTrans" cxnId="{ED50BBAE-3049-4B7A-9762-3A40548C3A72}">
      <dgm:prSet/>
      <dgm:spPr/>
      <dgm:t>
        <a:bodyPr/>
        <a:lstStyle/>
        <a:p>
          <a:endParaRPr lang="en-US"/>
        </a:p>
      </dgm:t>
    </dgm:pt>
    <dgm:pt modelId="{DEFAC633-6E0F-4376-9784-DF899B101DDC}" type="pres">
      <dgm:prSet presAssocID="{466F9289-6F22-4FFD-A42D-5CDABDFEDCC0}" presName="outerComposite" presStyleCnt="0">
        <dgm:presLayoutVars>
          <dgm:chMax val="5"/>
          <dgm:dir/>
          <dgm:resizeHandles val="exact"/>
        </dgm:presLayoutVars>
      </dgm:prSet>
      <dgm:spPr/>
    </dgm:pt>
    <dgm:pt modelId="{CC6A222B-F62C-4233-84B3-57EC05C7CA5E}" type="pres">
      <dgm:prSet presAssocID="{466F9289-6F22-4FFD-A42D-5CDABDFEDCC0}" presName="dummyMaxCanvas" presStyleCnt="0">
        <dgm:presLayoutVars/>
      </dgm:prSet>
      <dgm:spPr/>
    </dgm:pt>
    <dgm:pt modelId="{348D470E-DB63-4388-863B-E3347A1DB684}" type="pres">
      <dgm:prSet presAssocID="{466F9289-6F22-4FFD-A42D-5CDABDFEDCC0}" presName="FiveNodes_1" presStyleLbl="node1" presStyleIdx="0" presStyleCnt="5">
        <dgm:presLayoutVars>
          <dgm:bulletEnabled val="1"/>
        </dgm:presLayoutVars>
      </dgm:prSet>
      <dgm:spPr/>
    </dgm:pt>
    <dgm:pt modelId="{BBE1DFBE-812A-445D-AF44-3DF2BF18A101}" type="pres">
      <dgm:prSet presAssocID="{466F9289-6F22-4FFD-A42D-5CDABDFEDCC0}" presName="FiveNodes_2" presStyleLbl="node1" presStyleIdx="1" presStyleCnt="5">
        <dgm:presLayoutVars>
          <dgm:bulletEnabled val="1"/>
        </dgm:presLayoutVars>
      </dgm:prSet>
      <dgm:spPr/>
    </dgm:pt>
    <dgm:pt modelId="{8AD5BF25-D181-45E3-BE58-8CD8A6B25BB3}" type="pres">
      <dgm:prSet presAssocID="{466F9289-6F22-4FFD-A42D-5CDABDFEDCC0}" presName="FiveNodes_3" presStyleLbl="node1" presStyleIdx="2" presStyleCnt="5">
        <dgm:presLayoutVars>
          <dgm:bulletEnabled val="1"/>
        </dgm:presLayoutVars>
      </dgm:prSet>
      <dgm:spPr/>
    </dgm:pt>
    <dgm:pt modelId="{05107386-0F14-4FB7-AF2E-8FDF8F8F9894}" type="pres">
      <dgm:prSet presAssocID="{466F9289-6F22-4FFD-A42D-5CDABDFEDCC0}" presName="FiveNodes_4" presStyleLbl="node1" presStyleIdx="3" presStyleCnt="5">
        <dgm:presLayoutVars>
          <dgm:bulletEnabled val="1"/>
        </dgm:presLayoutVars>
      </dgm:prSet>
      <dgm:spPr/>
    </dgm:pt>
    <dgm:pt modelId="{AB9B7459-C0FB-4837-A8CF-A7548ADFFD90}" type="pres">
      <dgm:prSet presAssocID="{466F9289-6F22-4FFD-A42D-5CDABDFEDCC0}" presName="FiveNodes_5" presStyleLbl="node1" presStyleIdx="4" presStyleCnt="5">
        <dgm:presLayoutVars>
          <dgm:bulletEnabled val="1"/>
        </dgm:presLayoutVars>
      </dgm:prSet>
      <dgm:spPr/>
    </dgm:pt>
    <dgm:pt modelId="{B2F98538-8B61-4E15-9458-11C6141E6B5D}" type="pres">
      <dgm:prSet presAssocID="{466F9289-6F22-4FFD-A42D-5CDABDFEDCC0}" presName="FiveConn_1-2" presStyleLbl="fgAccFollowNode1" presStyleIdx="0" presStyleCnt="4">
        <dgm:presLayoutVars>
          <dgm:bulletEnabled val="1"/>
        </dgm:presLayoutVars>
      </dgm:prSet>
      <dgm:spPr/>
    </dgm:pt>
    <dgm:pt modelId="{7A46EA72-46E8-4669-95D6-815947202B87}" type="pres">
      <dgm:prSet presAssocID="{466F9289-6F22-4FFD-A42D-5CDABDFEDCC0}" presName="FiveConn_2-3" presStyleLbl="fgAccFollowNode1" presStyleIdx="1" presStyleCnt="4">
        <dgm:presLayoutVars>
          <dgm:bulletEnabled val="1"/>
        </dgm:presLayoutVars>
      </dgm:prSet>
      <dgm:spPr/>
    </dgm:pt>
    <dgm:pt modelId="{F76E2EE2-5E5E-4101-BBBF-DF56CA62B8D2}" type="pres">
      <dgm:prSet presAssocID="{466F9289-6F22-4FFD-A42D-5CDABDFEDCC0}" presName="FiveConn_3-4" presStyleLbl="fgAccFollowNode1" presStyleIdx="2" presStyleCnt="4">
        <dgm:presLayoutVars>
          <dgm:bulletEnabled val="1"/>
        </dgm:presLayoutVars>
      </dgm:prSet>
      <dgm:spPr/>
    </dgm:pt>
    <dgm:pt modelId="{B4EB3AF5-49FB-4540-BCE1-370F4572D9EF}" type="pres">
      <dgm:prSet presAssocID="{466F9289-6F22-4FFD-A42D-5CDABDFEDCC0}" presName="FiveConn_4-5" presStyleLbl="fgAccFollowNode1" presStyleIdx="3" presStyleCnt="4">
        <dgm:presLayoutVars>
          <dgm:bulletEnabled val="1"/>
        </dgm:presLayoutVars>
      </dgm:prSet>
      <dgm:spPr/>
    </dgm:pt>
    <dgm:pt modelId="{31812971-C557-40D6-A5EE-AF0B514FD169}" type="pres">
      <dgm:prSet presAssocID="{466F9289-6F22-4FFD-A42D-5CDABDFEDCC0}" presName="FiveNodes_1_text" presStyleLbl="node1" presStyleIdx="4" presStyleCnt="5">
        <dgm:presLayoutVars>
          <dgm:bulletEnabled val="1"/>
        </dgm:presLayoutVars>
      </dgm:prSet>
      <dgm:spPr/>
    </dgm:pt>
    <dgm:pt modelId="{65F1DF3F-A08D-4D94-B826-810DC9CF4855}" type="pres">
      <dgm:prSet presAssocID="{466F9289-6F22-4FFD-A42D-5CDABDFEDCC0}" presName="FiveNodes_2_text" presStyleLbl="node1" presStyleIdx="4" presStyleCnt="5">
        <dgm:presLayoutVars>
          <dgm:bulletEnabled val="1"/>
        </dgm:presLayoutVars>
      </dgm:prSet>
      <dgm:spPr/>
    </dgm:pt>
    <dgm:pt modelId="{A2ED651C-D9EA-4D1D-AB3E-43A4434EE208}" type="pres">
      <dgm:prSet presAssocID="{466F9289-6F22-4FFD-A42D-5CDABDFEDCC0}" presName="FiveNodes_3_text" presStyleLbl="node1" presStyleIdx="4" presStyleCnt="5">
        <dgm:presLayoutVars>
          <dgm:bulletEnabled val="1"/>
        </dgm:presLayoutVars>
      </dgm:prSet>
      <dgm:spPr/>
    </dgm:pt>
    <dgm:pt modelId="{4261CAD5-431D-44F2-B3F4-5986D233A5F3}" type="pres">
      <dgm:prSet presAssocID="{466F9289-6F22-4FFD-A42D-5CDABDFEDCC0}" presName="FiveNodes_4_text" presStyleLbl="node1" presStyleIdx="4" presStyleCnt="5">
        <dgm:presLayoutVars>
          <dgm:bulletEnabled val="1"/>
        </dgm:presLayoutVars>
      </dgm:prSet>
      <dgm:spPr/>
    </dgm:pt>
    <dgm:pt modelId="{3CBA921A-7B11-44C0-BCC0-37E5156E432C}" type="pres">
      <dgm:prSet presAssocID="{466F9289-6F22-4FFD-A42D-5CDABDFEDCC0}" presName="FiveNodes_5_text" presStyleLbl="node1" presStyleIdx="4" presStyleCnt="5">
        <dgm:presLayoutVars>
          <dgm:bulletEnabled val="1"/>
        </dgm:presLayoutVars>
      </dgm:prSet>
      <dgm:spPr/>
    </dgm:pt>
  </dgm:ptLst>
  <dgm:cxnLst>
    <dgm:cxn modelId="{9EFFB401-165A-44AC-91B4-2AFE1AD7C7C6}" type="presOf" srcId="{A2009BCC-0585-41CB-BA6C-2190368293BB}" destId="{A2ED651C-D9EA-4D1D-AB3E-43A4434EE208}" srcOrd="1" destOrd="2" presId="urn:microsoft.com/office/officeart/2005/8/layout/vProcess5"/>
    <dgm:cxn modelId="{0FABEE0C-3150-4E55-8237-33F7B8E2D923}" type="presOf" srcId="{A7AC3437-3989-4FD2-A564-14C0790EDEE1}" destId="{A2ED651C-D9EA-4D1D-AB3E-43A4434EE208}" srcOrd="1" destOrd="1" presId="urn:microsoft.com/office/officeart/2005/8/layout/vProcess5"/>
    <dgm:cxn modelId="{EB0C261F-7AA9-4A92-BC18-C6DE32428457}" type="presOf" srcId="{7837ACB8-9B7C-4D43-9CED-BF9186A5D4E5}" destId="{8AD5BF25-D181-45E3-BE58-8CD8A6B25BB3}" srcOrd="0" destOrd="0" presId="urn:microsoft.com/office/officeart/2005/8/layout/vProcess5"/>
    <dgm:cxn modelId="{41627E23-0922-430B-8E9C-715C75B39363}" srcId="{466F9289-6F22-4FFD-A42D-5CDABDFEDCC0}" destId="{7837ACB8-9B7C-4D43-9CED-BF9186A5D4E5}" srcOrd="2" destOrd="0" parTransId="{ED5CE76C-0457-4A82-A762-D307708C0204}" sibTransId="{305E38F1-FA43-45B6-A33F-50A5C0429082}"/>
    <dgm:cxn modelId="{07060729-F7FC-4868-A324-773EAC0D34B9}" type="presOf" srcId="{9911724B-4B67-40E9-931B-F6E826919A42}" destId="{05107386-0F14-4FB7-AF2E-8FDF8F8F9894}" srcOrd="0" destOrd="0" presId="urn:microsoft.com/office/officeart/2005/8/layout/vProcess5"/>
    <dgm:cxn modelId="{C291CA2E-3AE6-489D-8A3C-DEE4614DAF42}" type="presOf" srcId="{A06CE371-2F15-40F9-AE7A-DB3467B46B5E}" destId="{3CBA921A-7B11-44C0-BCC0-37E5156E432C}" srcOrd="1" destOrd="0" presId="urn:microsoft.com/office/officeart/2005/8/layout/vProcess5"/>
    <dgm:cxn modelId="{CAC7DD34-EB65-4624-9FC1-89F8DD628B87}" type="presOf" srcId="{8E286C0C-FFDB-49BB-A9A2-F3BA3B418C46}" destId="{BBE1DFBE-812A-445D-AF44-3DF2BF18A101}" srcOrd="0" destOrd="0" presId="urn:microsoft.com/office/officeart/2005/8/layout/vProcess5"/>
    <dgm:cxn modelId="{2B2E9E36-3DE0-46FA-8230-9D0405DBAE4D}" type="presOf" srcId="{8E286C0C-FFDB-49BB-A9A2-F3BA3B418C46}" destId="{65F1DF3F-A08D-4D94-B826-810DC9CF4855}" srcOrd="1" destOrd="0" presId="urn:microsoft.com/office/officeart/2005/8/layout/vProcess5"/>
    <dgm:cxn modelId="{67DB9F36-83F5-4784-84F4-000DB475F9C1}" srcId="{7837ACB8-9B7C-4D43-9CED-BF9186A5D4E5}" destId="{A7AC3437-3989-4FD2-A564-14C0790EDEE1}" srcOrd="0" destOrd="0" parTransId="{95076F26-4BC4-42E3-9DA3-1DD6DFE54E7F}" sibTransId="{85B93C24-D302-4622-8DE0-92F741FCC340}"/>
    <dgm:cxn modelId="{95EE4561-5C94-4FE2-AEAF-9149035255B6}" type="presOf" srcId="{A2009BCC-0585-41CB-BA6C-2190368293BB}" destId="{8AD5BF25-D181-45E3-BE58-8CD8A6B25BB3}" srcOrd="0" destOrd="2" presId="urn:microsoft.com/office/officeart/2005/8/layout/vProcess5"/>
    <dgm:cxn modelId="{AEAAD943-B673-4B40-A975-65574B1CF8BF}" type="presOf" srcId="{A7AC3437-3989-4FD2-A564-14C0790EDEE1}" destId="{8AD5BF25-D181-45E3-BE58-8CD8A6B25BB3}" srcOrd="0" destOrd="1" presId="urn:microsoft.com/office/officeart/2005/8/layout/vProcess5"/>
    <dgm:cxn modelId="{E454F844-37E6-4C57-A983-8A6DFCBAF19B}" type="presOf" srcId="{C8631C89-61C7-4EED-9DD6-55720C59AC53}" destId="{B4EB3AF5-49FB-4540-BCE1-370F4572D9EF}" srcOrd="0" destOrd="0" presId="urn:microsoft.com/office/officeart/2005/8/layout/vProcess5"/>
    <dgm:cxn modelId="{2A78A36A-F6CE-40E3-993C-326754E01EC7}" srcId="{466F9289-6F22-4FFD-A42D-5CDABDFEDCC0}" destId="{35EA4AFA-37A2-41BF-BBC0-5B840A87680B}" srcOrd="0" destOrd="0" parTransId="{C9D75284-1C83-4C59-9D40-666786D349C8}" sibTransId="{DA354BDE-6BDC-4244-BDD5-90FFCE315BCF}"/>
    <dgm:cxn modelId="{30702A4C-10BE-446B-A492-374EA8A68597}" type="presOf" srcId="{35EA4AFA-37A2-41BF-BBC0-5B840A87680B}" destId="{31812971-C557-40D6-A5EE-AF0B514FD169}" srcOrd="1" destOrd="0" presId="urn:microsoft.com/office/officeart/2005/8/layout/vProcess5"/>
    <dgm:cxn modelId="{EEA64A59-A875-4755-94EB-4F60AF67A5E8}" type="presOf" srcId="{35EA4AFA-37A2-41BF-BBC0-5B840A87680B}" destId="{348D470E-DB63-4388-863B-E3347A1DB684}" srcOrd="0" destOrd="0" presId="urn:microsoft.com/office/officeart/2005/8/layout/vProcess5"/>
    <dgm:cxn modelId="{1D229391-8407-47FA-A184-5E7E0E0FEAFF}" type="presOf" srcId="{A06CE371-2F15-40F9-AE7A-DB3467B46B5E}" destId="{AB9B7459-C0FB-4837-A8CF-A7548ADFFD90}" srcOrd="0" destOrd="0" presId="urn:microsoft.com/office/officeart/2005/8/layout/vProcess5"/>
    <dgm:cxn modelId="{DAFCF993-41C5-4B3A-A78A-6034C0908515}" srcId="{466F9289-6F22-4FFD-A42D-5CDABDFEDCC0}" destId="{9911724B-4B67-40E9-931B-F6E826919A42}" srcOrd="3" destOrd="0" parTransId="{3A4A2B16-905B-4B3A-9406-4693F1FD0231}" sibTransId="{C8631C89-61C7-4EED-9DD6-55720C59AC53}"/>
    <dgm:cxn modelId="{F832AC9F-7A3B-446D-87DF-3E8762D725D2}" srcId="{7837ACB8-9B7C-4D43-9CED-BF9186A5D4E5}" destId="{A2009BCC-0585-41CB-BA6C-2190368293BB}" srcOrd="1" destOrd="0" parTransId="{9E9EE0DC-7F19-46A2-8015-27133016AEF9}" sibTransId="{FF94C108-B466-4A22-9863-0CD78DF33530}"/>
    <dgm:cxn modelId="{ED50BBAE-3049-4B7A-9762-3A40548C3A72}" srcId="{466F9289-6F22-4FFD-A42D-5CDABDFEDCC0}" destId="{A06CE371-2F15-40F9-AE7A-DB3467B46B5E}" srcOrd="4" destOrd="0" parTransId="{1AE5CEF5-ED8A-4825-907E-B34C93C76875}" sibTransId="{E0787DD5-393A-4302-A10A-5B5D2253BF1D}"/>
    <dgm:cxn modelId="{01D6F6B1-61CF-4122-B296-0A63A6CFD373}" type="presOf" srcId="{466F9289-6F22-4FFD-A42D-5CDABDFEDCC0}" destId="{DEFAC633-6E0F-4376-9784-DF899B101DDC}" srcOrd="0" destOrd="0" presId="urn:microsoft.com/office/officeart/2005/8/layout/vProcess5"/>
    <dgm:cxn modelId="{029D74B6-A513-4F1F-B45F-7396FA12C7AA}" type="presOf" srcId="{DF5FBDD3-77BE-4A32-B46C-F79C8B9BB4B6}" destId="{7A46EA72-46E8-4669-95D6-815947202B87}" srcOrd="0" destOrd="0" presId="urn:microsoft.com/office/officeart/2005/8/layout/vProcess5"/>
    <dgm:cxn modelId="{E02FB3BE-7F05-4E7C-9EB7-79FBFF88B006}" type="presOf" srcId="{DA354BDE-6BDC-4244-BDD5-90FFCE315BCF}" destId="{B2F98538-8B61-4E15-9458-11C6141E6B5D}" srcOrd="0" destOrd="0" presId="urn:microsoft.com/office/officeart/2005/8/layout/vProcess5"/>
    <dgm:cxn modelId="{060B5ECC-EB63-4F58-A14F-5055942FADED}" type="presOf" srcId="{7837ACB8-9B7C-4D43-9CED-BF9186A5D4E5}" destId="{A2ED651C-D9EA-4D1D-AB3E-43A4434EE208}" srcOrd="1" destOrd="0" presId="urn:microsoft.com/office/officeart/2005/8/layout/vProcess5"/>
    <dgm:cxn modelId="{3794E1DE-A138-4FA5-BF69-E376FECE0722}" type="presOf" srcId="{305E38F1-FA43-45B6-A33F-50A5C0429082}" destId="{F76E2EE2-5E5E-4101-BBBF-DF56CA62B8D2}" srcOrd="0" destOrd="0" presId="urn:microsoft.com/office/officeart/2005/8/layout/vProcess5"/>
    <dgm:cxn modelId="{3175C7E6-D44F-47EF-9562-9B193AA91C9A}" type="presOf" srcId="{9911724B-4B67-40E9-931B-F6E826919A42}" destId="{4261CAD5-431D-44F2-B3F4-5986D233A5F3}" srcOrd="1" destOrd="0" presId="urn:microsoft.com/office/officeart/2005/8/layout/vProcess5"/>
    <dgm:cxn modelId="{14D3FAF9-ECE6-497F-9125-01CA42D50182}" srcId="{466F9289-6F22-4FFD-A42D-5CDABDFEDCC0}" destId="{8E286C0C-FFDB-49BB-A9A2-F3BA3B418C46}" srcOrd="1" destOrd="0" parTransId="{6EA4DA48-FB2B-4F5B-BBBF-7FE6FC5CCB7A}" sibTransId="{DF5FBDD3-77BE-4A32-B46C-F79C8B9BB4B6}"/>
    <dgm:cxn modelId="{F8D5239D-5EF1-4DF6-BE1F-8FBC56A90DFC}" type="presParOf" srcId="{DEFAC633-6E0F-4376-9784-DF899B101DDC}" destId="{CC6A222B-F62C-4233-84B3-57EC05C7CA5E}" srcOrd="0" destOrd="0" presId="urn:microsoft.com/office/officeart/2005/8/layout/vProcess5"/>
    <dgm:cxn modelId="{E52B235C-EA56-4AC7-91D4-6BC41448F083}" type="presParOf" srcId="{DEFAC633-6E0F-4376-9784-DF899B101DDC}" destId="{348D470E-DB63-4388-863B-E3347A1DB684}" srcOrd="1" destOrd="0" presId="urn:microsoft.com/office/officeart/2005/8/layout/vProcess5"/>
    <dgm:cxn modelId="{E774737C-FAD8-41B5-A3F3-94EAE59E3F17}" type="presParOf" srcId="{DEFAC633-6E0F-4376-9784-DF899B101DDC}" destId="{BBE1DFBE-812A-445D-AF44-3DF2BF18A101}" srcOrd="2" destOrd="0" presId="urn:microsoft.com/office/officeart/2005/8/layout/vProcess5"/>
    <dgm:cxn modelId="{157B9E56-A997-40EE-B324-E4065753AD37}" type="presParOf" srcId="{DEFAC633-6E0F-4376-9784-DF899B101DDC}" destId="{8AD5BF25-D181-45E3-BE58-8CD8A6B25BB3}" srcOrd="3" destOrd="0" presId="urn:microsoft.com/office/officeart/2005/8/layout/vProcess5"/>
    <dgm:cxn modelId="{7E9014BF-C5CD-4158-80BB-754F69D96480}" type="presParOf" srcId="{DEFAC633-6E0F-4376-9784-DF899B101DDC}" destId="{05107386-0F14-4FB7-AF2E-8FDF8F8F9894}" srcOrd="4" destOrd="0" presId="urn:microsoft.com/office/officeart/2005/8/layout/vProcess5"/>
    <dgm:cxn modelId="{4E8784BD-E78D-459A-B155-EDCBA0773E17}" type="presParOf" srcId="{DEFAC633-6E0F-4376-9784-DF899B101DDC}" destId="{AB9B7459-C0FB-4837-A8CF-A7548ADFFD90}" srcOrd="5" destOrd="0" presId="urn:microsoft.com/office/officeart/2005/8/layout/vProcess5"/>
    <dgm:cxn modelId="{92E64BF5-21DF-482A-BCC7-7C9D7AB53701}" type="presParOf" srcId="{DEFAC633-6E0F-4376-9784-DF899B101DDC}" destId="{B2F98538-8B61-4E15-9458-11C6141E6B5D}" srcOrd="6" destOrd="0" presId="urn:microsoft.com/office/officeart/2005/8/layout/vProcess5"/>
    <dgm:cxn modelId="{D5AB4D2F-BD14-47E5-9BA3-D1BC9CB72EC8}" type="presParOf" srcId="{DEFAC633-6E0F-4376-9784-DF899B101DDC}" destId="{7A46EA72-46E8-4669-95D6-815947202B87}" srcOrd="7" destOrd="0" presId="urn:microsoft.com/office/officeart/2005/8/layout/vProcess5"/>
    <dgm:cxn modelId="{2969FB42-4289-45A1-8B3B-D11B033CB116}" type="presParOf" srcId="{DEFAC633-6E0F-4376-9784-DF899B101DDC}" destId="{F76E2EE2-5E5E-4101-BBBF-DF56CA62B8D2}" srcOrd="8" destOrd="0" presId="urn:microsoft.com/office/officeart/2005/8/layout/vProcess5"/>
    <dgm:cxn modelId="{8A6D1AD8-B562-4FD2-9815-E3848E3E75A2}" type="presParOf" srcId="{DEFAC633-6E0F-4376-9784-DF899B101DDC}" destId="{B4EB3AF5-49FB-4540-BCE1-370F4572D9EF}" srcOrd="9" destOrd="0" presId="urn:microsoft.com/office/officeart/2005/8/layout/vProcess5"/>
    <dgm:cxn modelId="{4B37FC0D-35FC-4CA3-B08D-C98BDDF7775D}" type="presParOf" srcId="{DEFAC633-6E0F-4376-9784-DF899B101DDC}" destId="{31812971-C557-40D6-A5EE-AF0B514FD169}" srcOrd="10" destOrd="0" presId="urn:microsoft.com/office/officeart/2005/8/layout/vProcess5"/>
    <dgm:cxn modelId="{C33F5D7E-708F-4AB7-8CA2-3374AAD5F9AF}" type="presParOf" srcId="{DEFAC633-6E0F-4376-9784-DF899B101DDC}" destId="{65F1DF3F-A08D-4D94-B826-810DC9CF4855}" srcOrd="11" destOrd="0" presId="urn:microsoft.com/office/officeart/2005/8/layout/vProcess5"/>
    <dgm:cxn modelId="{1A0AA5BD-60E7-4943-8214-D6FDA73E5129}" type="presParOf" srcId="{DEFAC633-6E0F-4376-9784-DF899B101DDC}" destId="{A2ED651C-D9EA-4D1D-AB3E-43A4434EE208}" srcOrd="12" destOrd="0" presId="urn:microsoft.com/office/officeart/2005/8/layout/vProcess5"/>
    <dgm:cxn modelId="{25EE1421-1D01-4673-8168-48E874C1F879}" type="presParOf" srcId="{DEFAC633-6E0F-4376-9784-DF899B101DDC}" destId="{4261CAD5-431D-44F2-B3F4-5986D233A5F3}" srcOrd="13" destOrd="0" presId="urn:microsoft.com/office/officeart/2005/8/layout/vProcess5"/>
    <dgm:cxn modelId="{556A674E-0E03-4DBF-BAEC-9529A9C6F719}" type="presParOf" srcId="{DEFAC633-6E0F-4376-9784-DF899B101DDC}" destId="{3CBA921A-7B11-44C0-BCC0-37E5156E432C}"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D98B5A6-BA8F-45E6-ACF3-A6F22520F5A4}"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823F7E20-0A92-4104-8CDE-F110049AE6BC}">
      <dgm:prSet/>
      <dgm:spPr/>
      <dgm:t>
        <a:bodyPr/>
        <a:lstStyle/>
        <a:p>
          <a:r>
            <a:rPr lang="en-US"/>
            <a:t>Decentralization wasn’t enough if they wanted to defeat the Philistines who lived along the Mediterranean</a:t>
          </a:r>
        </a:p>
      </dgm:t>
    </dgm:pt>
    <dgm:pt modelId="{5F08E45B-AE4A-4FA1-B0E5-450E6F58135D}" type="parTrans" cxnId="{8AC7AC36-D586-443F-8231-16E21A2BB906}">
      <dgm:prSet/>
      <dgm:spPr/>
      <dgm:t>
        <a:bodyPr/>
        <a:lstStyle/>
        <a:p>
          <a:endParaRPr lang="en-US"/>
        </a:p>
      </dgm:t>
    </dgm:pt>
    <dgm:pt modelId="{9CCF12DB-897D-4454-A2A3-21D55A15A8C3}" type="sibTrans" cxnId="{8AC7AC36-D586-443F-8231-16E21A2BB906}">
      <dgm:prSet/>
      <dgm:spPr/>
      <dgm:t>
        <a:bodyPr/>
        <a:lstStyle/>
        <a:p>
          <a:endParaRPr lang="en-US"/>
        </a:p>
      </dgm:t>
    </dgm:pt>
    <dgm:pt modelId="{9192C254-8D8A-4EB4-994D-1291BB05D45F}">
      <dgm:prSet/>
      <dgm:spPr/>
      <dgm:t>
        <a:bodyPr/>
        <a:lstStyle/>
        <a:p>
          <a:r>
            <a:rPr lang="en-US"/>
            <a:t>They banded together into a kingdom under King Saul, but his rule was always tenuous and never certain</a:t>
          </a:r>
        </a:p>
      </dgm:t>
    </dgm:pt>
    <dgm:pt modelId="{E252608E-2AD8-4517-AD97-D44739901F7D}" type="parTrans" cxnId="{81AE2944-4BA4-40BA-ADA5-7EA63F66B9EC}">
      <dgm:prSet/>
      <dgm:spPr/>
      <dgm:t>
        <a:bodyPr/>
        <a:lstStyle/>
        <a:p>
          <a:endParaRPr lang="en-US"/>
        </a:p>
      </dgm:t>
    </dgm:pt>
    <dgm:pt modelId="{A9178172-C3C2-4B01-93B2-C4B445DD817E}" type="sibTrans" cxnId="{81AE2944-4BA4-40BA-ADA5-7EA63F66B9EC}">
      <dgm:prSet/>
      <dgm:spPr/>
      <dgm:t>
        <a:bodyPr/>
        <a:lstStyle/>
        <a:p>
          <a:endParaRPr lang="en-US"/>
        </a:p>
      </dgm:t>
    </dgm:pt>
    <dgm:pt modelId="{36C28581-7FD3-4DCC-9777-F5C3071242F7}">
      <dgm:prSet/>
      <dgm:spPr/>
      <dgm:t>
        <a:bodyPr/>
        <a:lstStyle/>
        <a:p>
          <a:r>
            <a:rPr lang="en-US"/>
            <a:t>David, a shepherd,  becomes king</a:t>
          </a:r>
        </a:p>
      </dgm:t>
    </dgm:pt>
    <dgm:pt modelId="{3731EE1C-EF56-49D9-B2EC-53D3CFC327C3}" type="parTrans" cxnId="{D5291939-3D31-4475-97F3-12C97F63652D}">
      <dgm:prSet/>
      <dgm:spPr/>
      <dgm:t>
        <a:bodyPr/>
        <a:lstStyle/>
        <a:p>
          <a:endParaRPr lang="en-US"/>
        </a:p>
      </dgm:t>
    </dgm:pt>
    <dgm:pt modelId="{D6B9E366-501C-4275-8804-0BEAFABB82BD}" type="sibTrans" cxnId="{D5291939-3D31-4475-97F3-12C97F63652D}">
      <dgm:prSet/>
      <dgm:spPr/>
      <dgm:t>
        <a:bodyPr/>
        <a:lstStyle/>
        <a:p>
          <a:endParaRPr lang="en-US"/>
        </a:p>
      </dgm:t>
    </dgm:pt>
    <dgm:pt modelId="{4CB01442-A496-4E3E-9AA8-F713026CEE59}">
      <dgm:prSet/>
      <dgm:spPr/>
      <dgm:t>
        <a:bodyPr/>
        <a:lstStyle/>
        <a:p>
          <a:r>
            <a:rPr lang="en-US"/>
            <a:t>Rose to fame by killing a giant, Goliath</a:t>
          </a:r>
        </a:p>
      </dgm:t>
    </dgm:pt>
    <dgm:pt modelId="{D1384F03-4ED4-4F3C-865D-2E2038F03E11}" type="parTrans" cxnId="{B7E18845-671F-4D1C-9FA1-AF601D8AA9A9}">
      <dgm:prSet/>
      <dgm:spPr/>
      <dgm:t>
        <a:bodyPr/>
        <a:lstStyle/>
        <a:p>
          <a:endParaRPr lang="en-US"/>
        </a:p>
      </dgm:t>
    </dgm:pt>
    <dgm:pt modelId="{D160C7CF-1FC5-49AF-9B5D-705AAD10900B}" type="sibTrans" cxnId="{B7E18845-671F-4D1C-9FA1-AF601D8AA9A9}">
      <dgm:prSet/>
      <dgm:spPr/>
      <dgm:t>
        <a:bodyPr/>
        <a:lstStyle/>
        <a:p>
          <a:endParaRPr lang="en-US"/>
        </a:p>
      </dgm:t>
    </dgm:pt>
    <dgm:pt modelId="{0DD9621E-9E2F-46A0-9A33-71FF094044E7}">
      <dgm:prSet/>
      <dgm:spPr/>
      <dgm:t>
        <a:bodyPr/>
        <a:lstStyle/>
        <a:p>
          <a:r>
            <a:rPr lang="en-US"/>
            <a:t>David’s son, Solomon, becomes king</a:t>
          </a:r>
        </a:p>
      </dgm:t>
    </dgm:pt>
    <dgm:pt modelId="{30165600-9879-4145-9ED4-161E00150612}" type="parTrans" cxnId="{7E99A32B-127D-4A88-9E81-82DB500167BC}">
      <dgm:prSet/>
      <dgm:spPr/>
      <dgm:t>
        <a:bodyPr/>
        <a:lstStyle/>
        <a:p>
          <a:endParaRPr lang="en-US"/>
        </a:p>
      </dgm:t>
    </dgm:pt>
    <dgm:pt modelId="{0D5EE2F5-4F49-4BB1-A90A-A77FC83F5D87}" type="sibTrans" cxnId="{7E99A32B-127D-4A88-9E81-82DB500167BC}">
      <dgm:prSet/>
      <dgm:spPr/>
      <dgm:t>
        <a:bodyPr/>
        <a:lstStyle/>
        <a:p>
          <a:endParaRPr lang="en-US"/>
        </a:p>
      </dgm:t>
    </dgm:pt>
    <dgm:pt modelId="{466F1C2C-4498-46CF-AD26-10AC055245CF}">
      <dgm:prSet/>
      <dgm:spPr/>
      <dgm:t>
        <a:bodyPr/>
        <a:lstStyle/>
        <a:p>
          <a:r>
            <a:rPr lang="en-US"/>
            <a:t>Expanded the kingdom, traded with other peoples, and made the Israelites rich</a:t>
          </a:r>
        </a:p>
      </dgm:t>
    </dgm:pt>
    <dgm:pt modelId="{00A63B6A-D15A-4D80-AAF9-FE640505E6E8}" type="parTrans" cxnId="{CE7443A0-D6E2-4A9B-AEED-E3EDE355E5AD}">
      <dgm:prSet/>
      <dgm:spPr/>
      <dgm:t>
        <a:bodyPr/>
        <a:lstStyle/>
        <a:p>
          <a:endParaRPr lang="en-US"/>
        </a:p>
      </dgm:t>
    </dgm:pt>
    <dgm:pt modelId="{DDED1279-A2FB-4FC1-8403-2CD69675F55F}" type="sibTrans" cxnId="{CE7443A0-D6E2-4A9B-AEED-E3EDE355E5AD}">
      <dgm:prSet/>
      <dgm:spPr/>
      <dgm:t>
        <a:bodyPr/>
        <a:lstStyle/>
        <a:p>
          <a:endParaRPr lang="en-US"/>
        </a:p>
      </dgm:t>
    </dgm:pt>
    <dgm:pt modelId="{464930BC-A49D-4458-9559-360B0C82C519}">
      <dgm:prSet/>
      <dgm:spPr/>
      <dgm:t>
        <a:bodyPr/>
        <a:lstStyle/>
        <a:p>
          <a:r>
            <a:rPr lang="en-US"/>
            <a:t>Built the Temple in Jerusalem (the first one, because it gets rebuilt later)</a:t>
          </a:r>
        </a:p>
      </dgm:t>
    </dgm:pt>
    <dgm:pt modelId="{41F1B9D0-CEE8-4CD1-B613-6DCC8D3F6C87}" type="parTrans" cxnId="{B8A07658-E4EC-4161-9F43-22D976EC502A}">
      <dgm:prSet/>
      <dgm:spPr/>
      <dgm:t>
        <a:bodyPr/>
        <a:lstStyle/>
        <a:p>
          <a:endParaRPr lang="en-US"/>
        </a:p>
      </dgm:t>
    </dgm:pt>
    <dgm:pt modelId="{49299BCE-DE7E-46F9-A948-8AB6B649316D}" type="sibTrans" cxnId="{B8A07658-E4EC-4161-9F43-22D976EC502A}">
      <dgm:prSet/>
      <dgm:spPr/>
      <dgm:t>
        <a:bodyPr/>
        <a:lstStyle/>
        <a:p>
          <a:endParaRPr lang="en-US"/>
        </a:p>
      </dgm:t>
    </dgm:pt>
    <dgm:pt modelId="{946ACA46-457D-4488-961E-A8A35A2BE6FD}" type="pres">
      <dgm:prSet presAssocID="{FD98B5A6-BA8F-45E6-ACF3-A6F22520F5A4}" presName="diagram" presStyleCnt="0">
        <dgm:presLayoutVars>
          <dgm:dir/>
          <dgm:resizeHandles val="exact"/>
        </dgm:presLayoutVars>
      </dgm:prSet>
      <dgm:spPr/>
    </dgm:pt>
    <dgm:pt modelId="{88911FEF-4F62-4194-8173-427D68D84040}" type="pres">
      <dgm:prSet presAssocID="{823F7E20-0A92-4104-8CDE-F110049AE6BC}" presName="node" presStyleLbl="node1" presStyleIdx="0" presStyleCnt="7">
        <dgm:presLayoutVars>
          <dgm:bulletEnabled val="1"/>
        </dgm:presLayoutVars>
      </dgm:prSet>
      <dgm:spPr/>
    </dgm:pt>
    <dgm:pt modelId="{7E1FA1AB-DA2B-45AD-9268-2F66DD765880}" type="pres">
      <dgm:prSet presAssocID="{9CCF12DB-897D-4454-A2A3-21D55A15A8C3}" presName="sibTrans" presStyleCnt="0"/>
      <dgm:spPr/>
    </dgm:pt>
    <dgm:pt modelId="{4572059E-8DF2-4FD9-B2E9-CD7ABB9DA87C}" type="pres">
      <dgm:prSet presAssocID="{9192C254-8D8A-4EB4-994D-1291BB05D45F}" presName="node" presStyleLbl="node1" presStyleIdx="1" presStyleCnt="7">
        <dgm:presLayoutVars>
          <dgm:bulletEnabled val="1"/>
        </dgm:presLayoutVars>
      </dgm:prSet>
      <dgm:spPr/>
    </dgm:pt>
    <dgm:pt modelId="{CAB784BF-5147-4486-AE5E-F37B0AAE3F49}" type="pres">
      <dgm:prSet presAssocID="{A9178172-C3C2-4B01-93B2-C4B445DD817E}" presName="sibTrans" presStyleCnt="0"/>
      <dgm:spPr/>
    </dgm:pt>
    <dgm:pt modelId="{38454A08-C605-4695-A0E3-BDE2C5970C02}" type="pres">
      <dgm:prSet presAssocID="{36C28581-7FD3-4DCC-9777-F5C3071242F7}" presName="node" presStyleLbl="node1" presStyleIdx="2" presStyleCnt="7">
        <dgm:presLayoutVars>
          <dgm:bulletEnabled val="1"/>
        </dgm:presLayoutVars>
      </dgm:prSet>
      <dgm:spPr/>
    </dgm:pt>
    <dgm:pt modelId="{10946EAA-C0A7-42EE-8351-39DDCC10592A}" type="pres">
      <dgm:prSet presAssocID="{D6B9E366-501C-4275-8804-0BEAFABB82BD}" presName="sibTrans" presStyleCnt="0"/>
      <dgm:spPr/>
    </dgm:pt>
    <dgm:pt modelId="{ECB0C8C5-CB18-47D1-B82A-58C25E7BA66C}" type="pres">
      <dgm:prSet presAssocID="{4CB01442-A496-4E3E-9AA8-F713026CEE59}" presName="node" presStyleLbl="node1" presStyleIdx="3" presStyleCnt="7">
        <dgm:presLayoutVars>
          <dgm:bulletEnabled val="1"/>
        </dgm:presLayoutVars>
      </dgm:prSet>
      <dgm:spPr/>
    </dgm:pt>
    <dgm:pt modelId="{B1167DA0-E411-40D0-85A4-62A35AA20665}" type="pres">
      <dgm:prSet presAssocID="{D160C7CF-1FC5-49AF-9B5D-705AAD10900B}" presName="sibTrans" presStyleCnt="0"/>
      <dgm:spPr/>
    </dgm:pt>
    <dgm:pt modelId="{B140610E-47FF-4DC9-9E1A-442C63721880}" type="pres">
      <dgm:prSet presAssocID="{0DD9621E-9E2F-46A0-9A33-71FF094044E7}" presName="node" presStyleLbl="node1" presStyleIdx="4" presStyleCnt="7">
        <dgm:presLayoutVars>
          <dgm:bulletEnabled val="1"/>
        </dgm:presLayoutVars>
      </dgm:prSet>
      <dgm:spPr/>
    </dgm:pt>
    <dgm:pt modelId="{1E31DE4F-4B8D-4FA3-9E57-112400472B4B}" type="pres">
      <dgm:prSet presAssocID="{0D5EE2F5-4F49-4BB1-A90A-A77FC83F5D87}" presName="sibTrans" presStyleCnt="0"/>
      <dgm:spPr/>
    </dgm:pt>
    <dgm:pt modelId="{3FED193E-AD98-4E75-887C-968FF8DA3416}" type="pres">
      <dgm:prSet presAssocID="{466F1C2C-4498-46CF-AD26-10AC055245CF}" presName="node" presStyleLbl="node1" presStyleIdx="5" presStyleCnt="7">
        <dgm:presLayoutVars>
          <dgm:bulletEnabled val="1"/>
        </dgm:presLayoutVars>
      </dgm:prSet>
      <dgm:spPr/>
    </dgm:pt>
    <dgm:pt modelId="{01E91141-C332-4DA4-B34B-BF38459D618B}" type="pres">
      <dgm:prSet presAssocID="{DDED1279-A2FB-4FC1-8403-2CD69675F55F}" presName="sibTrans" presStyleCnt="0"/>
      <dgm:spPr/>
    </dgm:pt>
    <dgm:pt modelId="{F4656670-32CA-4084-B006-78D93ABD8704}" type="pres">
      <dgm:prSet presAssocID="{464930BC-A49D-4458-9559-360B0C82C519}" presName="node" presStyleLbl="node1" presStyleIdx="6" presStyleCnt="7">
        <dgm:presLayoutVars>
          <dgm:bulletEnabled val="1"/>
        </dgm:presLayoutVars>
      </dgm:prSet>
      <dgm:spPr/>
    </dgm:pt>
  </dgm:ptLst>
  <dgm:cxnLst>
    <dgm:cxn modelId="{D1D04A03-51D9-442D-8960-93F0A7D059DC}" type="presOf" srcId="{466F1C2C-4498-46CF-AD26-10AC055245CF}" destId="{3FED193E-AD98-4E75-887C-968FF8DA3416}" srcOrd="0" destOrd="0" presId="urn:microsoft.com/office/officeart/2005/8/layout/default"/>
    <dgm:cxn modelId="{2F2BE003-9E77-4572-9297-0D777DF82647}" type="presOf" srcId="{FD98B5A6-BA8F-45E6-ACF3-A6F22520F5A4}" destId="{946ACA46-457D-4488-961E-A8A35A2BE6FD}" srcOrd="0" destOrd="0" presId="urn:microsoft.com/office/officeart/2005/8/layout/default"/>
    <dgm:cxn modelId="{38C9BE1F-2412-466A-975D-BAEE1E80966A}" type="presOf" srcId="{9192C254-8D8A-4EB4-994D-1291BB05D45F}" destId="{4572059E-8DF2-4FD9-B2E9-CD7ABB9DA87C}" srcOrd="0" destOrd="0" presId="urn:microsoft.com/office/officeart/2005/8/layout/default"/>
    <dgm:cxn modelId="{7E99A32B-127D-4A88-9E81-82DB500167BC}" srcId="{FD98B5A6-BA8F-45E6-ACF3-A6F22520F5A4}" destId="{0DD9621E-9E2F-46A0-9A33-71FF094044E7}" srcOrd="4" destOrd="0" parTransId="{30165600-9879-4145-9ED4-161E00150612}" sibTransId="{0D5EE2F5-4F49-4BB1-A90A-A77FC83F5D87}"/>
    <dgm:cxn modelId="{8AC7AC36-D586-443F-8231-16E21A2BB906}" srcId="{FD98B5A6-BA8F-45E6-ACF3-A6F22520F5A4}" destId="{823F7E20-0A92-4104-8CDE-F110049AE6BC}" srcOrd="0" destOrd="0" parTransId="{5F08E45B-AE4A-4FA1-B0E5-450E6F58135D}" sibTransId="{9CCF12DB-897D-4454-A2A3-21D55A15A8C3}"/>
    <dgm:cxn modelId="{D5291939-3D31-4475-97F3-12C97F63652D}" srcId="{FD98B5A6-BA8F-45E6-ACF3-A6F22520F5A4}" destId="{36C28581-7FD3-4DCC-9777-F5C3071242F7}" srcOrd="2" destOrd="0" parTransId="{3731EE1C-EF56-49D9-B2EC-53D3CFC327C3}" sibTransId="{D6B9E366-501C-4275-8804-0BEAFABB82BD}"/>
    <dgm:cxn modelId="{95DDA243-B59E-4A0A-B544-EAA1E0515BD8}" type="presOf" srcId="{4CB01442-A496-4E3E-9AA8-F713026CEE59}" destId="{ECB0C8C5-CB18-47D1-B82A-58C25E7BA66C}" srcOrd="0" destOrd="0" presId="urn:microsoft.com/office/officeart/2005/8/layout/default"/>
    <dgm:cxn modelId="{81AE2944-4BA4-40BA-ADA5-7EA63F66B9EC}" srcId="{FD98B5A6-BA8F-45E6-ACF3-A6F22520F5A4}" destId="{9192C254-8D8A-4EB4-994D-1291BB05D45F}" srcOrd="1" destOrd="0" parTransId="{E252608E-2AD8-4517-AD97-D44739901F7D}" sibTransId="{A9178172-C3C2-4B01-93B2-C4B445DD817E}"/>
    <dgm:cxn modelId="{B7E18845-671F-4D1C-9FA1-AF601D8AA9A9}" srcId="{FD98B5A6-BA8F-45E6-ACF3-A6F22520F5A4}" destId="{4CB01442-A496-4E3E-9AA8-F713026CEE59}" srcOrd="3" destOrd="0" parTransId="{D1384F03-4ED4-4F3C-865D-2E2038F03E11}" sibTransId="{D160C7CF-1FC5-49AF-9B5D-705AAD10900B}"/>
    <dgm:cxn modelId="{B8A07658-E4EC-4161-9F43-22D976EC502A}" srcId="{FD98B5A6-BA8F-45E6-ACF3-A6F22520F5A4}" destId="{464930BC-A49D-4458-9559-360B0C82C519}" srcOrd="6" destOrd="0" parTransId="{41F1B9D0-CEE8-4CD1-B613-6DCC8D3F6C87}" sibTransId="{49299BCE-DE7E-46F9-A948-8AB6B649316D}"/>
    <dgm:cxn modelId="{039C3F84-B21C-40D9-A037-C0585D18B302}" type="presOf" srcId="{823F7E20-0A92-4104-8CDE-F110049AE6BC}" destId="{88911FEF-4F62-4194-8173-427D68D84040}" srcOrd="0" destOrd="0" presId="urn:microsoft.com/office/officeart/2005/8/layout/default"/>
    <dgm:cxn modelId="{850C239B-A714-48B5-B46A-691D960E421B}" type="presOf" srcId="{36C28581-7FD3-4DCC-9777-F5C3071242F7}" destId="{38454A08-C605-4695-A0E3-BDE2C5970C02}" srcOrd="0" destOrd="0" presId="urn:microsoft.com/office/officeart/2005/8/layout/default"/>
    <dgm:cxn modelId="{CE7443A0-D6E2-4A9B-AEED-E3EDE355E5AD}" srcId="{FD98B5A6-BA8F-45E6-ACF3-A6F22520F5A4}" destId="{466F1C2C-4498-46CF-AD26-10AC055245CF}" srcOrd="5" destOrd="0" parTransId="{00A63B6A-D15A-4D80-AAF9-FE640505E6E8}" sibTransId="{DDED1279-A2FB-4FC1-8403-2CD69675F55F}"/>
    <dgm:cxn modelId="{5A3DD8BE-ADBB-4C82-A898-38A16C003A4E}" type="presOf" srcId="{0DD9621E-9E2F-46A0-9A33-71FF094044E7}" destId="{B140610E-47FF-4DC9-9E1A-442C63721880}" srcOrd="0" destOrd="0" presId="urn:microsoft.com/office/officeart/2005/8/layout/default"/>
    <dgm:cxn modelId="{18FEA8FA-EC7B-4A5E-A668-7282CDD6F040}" type="presOf" srcId="{464930BC-A49D-4458-9559-360B0C82C519}" destId="{F4656670-32CA-4084-B006-78D93ABD8704}" srcOrd="0" destOrd="0" presId="urn:microsoft.com/office/officeart/2005/8/layout/default"/>
    <dgm:cxn modelId="{49E704FF-E5AE-4A7A-A9FF-844D1FA4E6C2}" type="presParOf" srcId="{946ACA46-457D-4488-961E-A8A35A2BE6FD}" destId="{88911FEF-4F62-4194-8173-427D68D84040}" srcOrd="0" destOrd="0" presId="urn:microsoft.com/office/officeart/2005/8/layout/default"/>
    <dgm:cxn modelId="{C2EF63B5-5B2F-479B-BDC8-D6953C658BC6}" type="presParOf" srcId="{946ACA46-457D-4488-961E-A8A35A2BE6FD}" destId="{7E1FA1AB-DA2B-45AD-9268-2F66DD765880}" srcOrd="1" destOrd="0" presId="urn:microsoft.com/office/officeart/2005/8/layout/default"/>
    <dgm:cxn modelId="{BC3AEBA4-E945-4F9B-B7D6-F247BCEC703B}" type="presParOf" srcId="{946ACA46-457D-4488-961E-A8A35A2BE6FD}" destId="{4572059E-8DF2-4FD9-B2E9-CD7ABB9DA87C}" srcOrd="2" destOrd="0" presId="urn:microsoft.com/office/officeart/2005/8/layout/default"/>
    <dgm:cxn modelId="{C32D7A18-C2AD-425B-811C-5A5CB8F984A1}" type="presParOf" srcId="{946ACA46-457D-4488-961E-A8A35A2BE6FD}" destId="{CAB784BF-5147-4486-AE5E-F37B0AAE3F49}" srcOrd="3" destOrd="0" presId="urn:microsoft.com/office/officeart/2005/8/layout/default"/>
    <dgm:cxn modelId="{C027595D-5BA8-4D8B-A02D-846121815934}" type="presParOf" srcId="{946ACA46-457D-4488-961E-A8A35A2BE6FD}" destId="{38454A08-C605-4695-A0E3-BDE2C5970C02}" srcOrd="4" destOrd="0" presId="urn:microsoft.com/office/officeart/2005/8/layout/default"/>
    <dgm:cxn modelId="{7B28B1CE-1210-46B7-88F5-4D8CD1ECC623}" type="presParOf" srcId="{946ACA46-457D-4488-961E-A8A35A2BE6FD}" destId="{10946EAA-C0A7-42EE-8351-39DDCC10592A}" srcOrd="5" destOrd="0" presId="urn:microsoft.com/office/officeart/2005/8/layout/default"/>
    <dgm:cxn modelId="{F2686669-55FA-43FF-9E2F-B0ED00A510FD}" type="presParOf" srcId="{946ACA46-457D-4488-961E-A8A35A2BE6FD}" destId="{ECB0C8C5-CB18-47D1-B82A-58C25E7BA66C}" srcOrd="6" destOrd="0" presId="urn:microsoft.com/office/officeart/2005/8/layout/default"/>
    <dgm:cxn modelId="{3EF7D187-1695-41DB-9A8D-11D80BF2527D}" type="presParOf" srcId="{946ACA46-457D-4488-961E-A8A35A2BE6FD}" destId="{B1167DA0-E411-40D0-85A4-62A35AA20665}" srcOrd="7" destOrd="0" presId="urn:microsoft.com/office/officeart/2005/8/layout/default"/>
    <dgm:cxn modelId="{D24DA356-DC26-4E7A-8BA0-5B46868924B9}" type="presParOf" srcId="{946ACA46-457D-4488-961E-A8A35A2BE6FD}" destId="{B140610E-47FF-4DC9-9E1A-442C63721880}" srcOrd="8" destOrd="0" presId="urn:microsoft.com/office/officeart/2005/8/layout/default"/>
    <dgm:cxn modelId="{4076F1E2-4782-4DB9-B145-0E1F17A6DC06}" type="presParOf" srcId="{946ACA46-457D-4488-961E-A8A35A2BE6FD}" destId="{1E31DE4F-4B8D-4FA3-9E57-112400472B4B}" srcOrd="9" destOrd="0" presId="urn:microsoft.com/office/officeart/2005/8/layout/default"/>
    <dgm:cxn modelId="{43F0B36E-6A90-4879-9023-83F315C0857D}" type="presParOf" srcId="{946ACA46-457D-4488-961E-A8A35A2BE6FD}" destId="{3FED193E-AD98-4E75-887C-968FF8DA3416}" srcOrd="10" destOrd="0" presId="urn:microsoft.com/office/officeart/2005/8/layout/default"/>
    <dgm:cxn modelId="{074DCBFE-34B8-4C42-91A2-AA96F5116853}" type="presParOf" srcId="{946ACA46-457D-4488-961E-A8A35A2BE6FD}" destId="{01E91141-C332-4DA4-B34B-BF38459D618B}" srcOrd="11" destOrd="0" presId="urn:microsoft.com/office/officeart/2005/8/layout/default"/>
    <dgm:cxn modelId="{1A3E68A3-F823-4ABD-AEB1-2347CBFD76A3}" type="presParOf" srcId="{946ACA46-457D-4488-961E-A8A35A2BE6FD}" destId="{F4656670-32CA-4084-B006-78D93ABD8704}"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BF2118-1042-48AF-B863-957A4F0D7907}"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29C04222-590C-4F0E-8439-0FC8520C4435}">
      <dgm:prSet/>
      <dgm:spPr/>
      <dgm:t>
        <a:bodyPr/>
        <a:lstStyle/>
        <a:p>
          <a:r>
            <a:rPr lang="en-US" dirty="0"/>
            <a:t>After Solomon’s death, revolts over leadership</a:t>
          </a:r>
        </a:p>
      </dgm:t>
    </dgm:pt>
    <dgm:pt modelId="{DC65F68E-2CEF-43A4-BB50-B09AE0852D8D}" type="parTrans" cxnId="{09E36ACE-71FF-4831-A1E1-52E59EF068A4}">
      <dgm:prSet/>
      <dgm:spPr/>
      <dgm:t>
        <a:bodyPr/>
        <a:lstStyle/>
        <a:p>
          <a:endParaRPr lang="en-US"/>
        </a:p>
      </dgm:t>
    </dgm:pt>
    <dgm:pt modelId="{BDCC65CB-62BA-480D-B456-48ECD720910A}" type="sibTrans" cxnId="{09E36ACE-71FF-4831-A1E1-52E59EF068A4}">
      <dgm:prSet/>
      <dgm:spPr/>
      <dgm:t>
        <a:bodyPr/>
        <a:lstStyle/>
        <a:p>
          <a:endParaRPr lang="en-US"/>
        </a:p>
      </dgm:t>
    </dgm:pt>
    <dgm:pt modelId="{7A60329C-0DB3-4848-9171-1FD68BE7842E}">
      <dgm:prSet/>
      <dgm:spPr/>
      <dgm:t>
        <a:bodyPr/>
        <a:lstStyle/>
        <a:p>
          <a:r>
            <a:rPr lang="en-US"/>
            <a:t>Israel splits into two kingdoms: Israel and Judah</a:t>
          </a:r>
        </a:p>
      </dgm:t>
    </dgm:pt>
    <dgm:pt modelId="{C689177E-C7CD-4E68-A92A-58B4CE49A166}" type="parTrans" cxnId="{858E86A3-312F-4333-8D96-6952D28F5431}">
      <dgm:prSet/>
      <dgm:spPr/>
      <dgm:t>
        <a:bodyPr/>
        <a:lstStyle/>
        <a:p>
          <a:endParaRPr lang="en-US"/>
        </a:p>
      </dgm:t>
    </dgm:pt>
    <dgm:pt modelId="{93464FE9-F674-4D9F-9107-4C1B8E154CCC}" type="sibTrans" cxnId="{858E86A3-312F-4333-8D96-6952D28F5431}">
      <dgm:prSet/>
      <dgm:spPr/>
      <dgm:t>
        <a:bodyPr/>
        <a:lstStyle/>
        <a:p>
          <a:endParaRPr lang="en-US"/>
        </a:p>
      </dgm:t>
    </dgm:pt>
    <dgm:pt modelId="{320C7991-3CC5-4989-9F99-83247FE1267E}">
      <dgm:prSet/>
      <dgm:spPr/>
      <dgm:t>
        <a:bodyPr/>
        <a:lstStyle/>
        <a:p>
          <a:r>
            <a:rPr lang="en-US"/>
            <a:t>People from Judah became known as Jews</a:t>
          </a:r>
        </a:p>
      </dgm:t>
    </dgm:pt>
    <dgm:pt modelId="{D22E68CB-32CC-4B6C-BAC2-359B77B88675}" type="parTrans" cxnId="{4E8D03B3-F99C-47FA-8E1C-EC6056EA18CC}">
      <dgm:prSet/>
      <dgm:spPr/>
      <dgm:t>
        <a:bodyPr/>
        <a:lstStyle/>
        <a:p>
          <a:endParaRPr lang="en-US"/>
        </a:p>
      </dgm:t>
    </dgm:pt>
    <dgm:pt modelId="{CF98CFAF-1A7F-424C-A18B-D5FDD23FEC16}" type="sibTrans" cxnId="{4E8D03B3-F99C-47FA-8E1C-EC6056EA18CC}">
      <dgm:prSet/>
      <dgm:spPr/>
      <dgm:t>
        <a:bodyPr/>
        <a:lstStyle/>
        <a:p>
          <a:endParaRPr lang="en-US"/>
        </a:p>
      </dgm:t>
    </dgm:pt>
    <dgm:pt modelId="{FB2B8F06-EFAE-4DD9-81D2-288B7E46339E}">
      <dgm:prSet/>
      <dgm:spPr/>
      <dgm:t>
        <a:bodyPr/>
        <a:lstStyle/>
        <a:p>
          <a:r>
            <a:rPr lang="en-US"/>
            <a:t>This lasted a few centuries but eventually became conquered:  </a:t>
          </a:r>
        </a:p>
      </dgm:t>
    </dgm:pt>
    <dgm:pt modelId="{C523BBAF-FF87-4439-BD14-E29354D5FF2E}" type="parTrans" cxnId="{821C85B9-5332-4EAD-AFE7-DA45ADC91348}">
      <dgm:prSet/>
      <dgm:spPr/>
      <dgm:t>
        <a:bodyPr/>
        <a:lstStyle/>
        <a:p>
          <a:endParaRPr lang="en-US"/>
        </a:p>
      </dgm:t>
    </dgm:pt>
    <dgm:pt modelId="{DB82F842-055F-43A8-A84F-C719BAAAE817}" type="sibTrans" cxnId="{821C85B9-5332-4EAD-AFE7-DA45ADC91348}">
      <dgm:prSet/>
      <dgm:spPr/>
      <dgm:t>
        <a:bodyPr/>
        <a:lstStyle/>
        <a:p>
          <a:endParaRPr lang="en-US"/>
        </a:p>
      </dgm:t>
    </dgm:pt>
    <dgm:pt modelId="{E102CB46-7D51-496A-BCAD-D75C20FB4C3F}">
      <dgm:prSet/>
      <dgm:spPr/>
      <dgm:t>
        <a:bodyPr/>
        <a:lstStyle/>
        <a:p>
          <a:r>
            <a:rPr lang="en-US"/>
            <a:t>Assyrians conquered Israel and Chaldeans conquered Judah</a:t>
          </a:r>
        </a:p>
      </dgm:t>
    </dgm:pt>
    <dgm:pt modelId="{7A8C5394-3ECB-4224-90E6-BA48FB9EDA95}" type="parTrans" cxnId="{01C37ACB-176A-4D54-A700-8FBC8A13E358}">
      <dgm:prSet/>
      <dgm:spPr/>
      <dgm:t>
        <a:bodyPr/>
        <a:lstStyle/>
        <a:p>
          <a:endParaRPr lang="en-US"/>
        </a:p>
      </dgm:t>
    </dgm:pt>
    <dgm:pt modelId="{F9633EE8-56A6-413C-9C63-5E091613EBD7}" type="sibTrans" cxnId="{01C37ACB-176A-4D54-A700-8FBC8A13E358}">
      <dgm:prSet/>
      <dgm:spPr/>
      <dgm:t>
        <a:bodyPr/>
        <a:lstStyle/>
        <a:p>
          <a:endParaRPr lang="en-US"/>
        </a:p>
      </dgm:t>
    </dgm:pt>
    <dgm:pt modelId="{02EF77D2-6044-40EF-ADBB-D2A162E2048B}">
      <dgm:prSet/>
      <dgm:spPr/>
      <dgm:t>
        <a:bodyPr/>
        <a:lstStyle/>
        <a:p>
          <a:r>
            <a:rPr lang="en-US"/>
            <a:t>The Chaldeans destroyed the temple and marched thousands of Jews to be slaves in Babylon</a:t>
          </a:r>
        </a:p>
      </dgm:t>
    </dgm:pt>
    <dgm:pt modelId="{388D561E-1213-4099-8BC3-E4FBA8FEF36B}" type="parTrans" cxnId="{793BD37F-4C0E-4A00-9562-3FBB9858DA8D}">
      <dgm:prSet/>
      <dgm:spPr/>
      <dgm:t>
        <a:bodyPr/>
        <a:lstStyle/>
        <a:p>
          <a:endParaRPr lang="en-US"/>
        </a:p>
      </dgm:t>
    </dgm:pt>
    <dgm:pt modelId="{89BD0A8A-54DD-46E5-A966-3ED54D792D1C}" type="sibTrans" cxnId="{793BD37F-4C0E-4A00-9562-3FBB9858DA8D}">
      <dgm:prSet/>
      <dgm:spPr/>
      <dgm:t>
        <a:bodyPr/>
        <a:lstStyle/>
        <a:p>
          <a:endParaRPr lang="en-US"/>
        </a:p>
      </dgm:t>
    </dgm:pt>
    <dgm:pt modelId="{2370A98C-2335-4C5F-A6B9-D577273E9569}">
      <dgm:prSet/>
      <dgm:spPr/>
      <dgm:t>
        <a:bodyPr/>
        <a:lstStyle/>
        <a:p>
          <a:r>
            <a:rPr lang="en-US"/>
            <a:t>The Babylonian Captivity lasted  about 50 years</a:t>
          </a:r>
        </a:p>
      </dgm:t>
    </dgm:pt>
    <dgm:pt modelId="{D7517BD5-19C2-4C11-AC96-73E9BEE59C4C}" type="parTrans" cxnId="{4E5C314E-C752-422C-9AAB-2556B6A066BB}">
      <dgm:prSet/>
      <dgm:spPr/>
      <dgm:t>
        <a:bodyPr/>
        <a:lstStyle/>
        <a:p>
          <a:endParaRPr lang="en-US"/>
        </a:p>
      </dgm:t>
    </dgm:pt>
    <dgm:pt modelId="{90D771CB-F518-484A-AD18-6CEAA37D4C6C}" type="sibTrans" cxnId="{4E5C314E-C752-422C-9AAB-2556B6A066BB}">
      <dgm:prSet/>
      <dgm:spPr/>
      <dgm:t>
        <a:bodyPr/>
        <a:lstStyle/>
        <a:p>
          <a:endParaRPr lang="en-US"/>
        </a:p>
      </dgm:t>
    </dgm:pt>
    <dgm:pt modelId="{CFB1F315-ACE3-4AE5-8C4B-D3A33B527AF9}">
      <dgm:prSet/>
      <dgm:spPr/>
      <dgm:t>
        <a:bodyPr/>
        <a:lstStyle/>
        <a:p>
          <a:r>
            <a:rPr lang="en-US"/>
            <a:t>When the Persians conquered the Chaldeans, Cyrus let them go back home</a:t>
          </a:r>
        </a:p>
      </dgm:t>
    </dgm:pt>
    <dgm:pt modelId="{F4837590-EC25-475E-B0FC-B8398A0B4BFE}" type="parTrans" cxnId="{906129AE-711F-4AC0-B81D-588B5C9B3033}">
      <dgm:prSet/>
      <dgm:spPr/>
      <dgm:t>
        <a:bodyPr/>
        <a:lstStyle/>
        <a:p>
          <a:endParaRPr lang="en-US"/>
        </a:p>
      </dgm:t>
    </dgm:pt>
    <dgm:pt modelId="{EAAA6D5F-2D3B-40DE-B200-FF4FEC96A990}" type="sibTrans" cxnId="{906129AE-711F-4AC0-B81D-588B5C9B3033}">
      <dgm:prSet/>
      <dgm:spPr/>
      <dgm:t>
        <a:bodyPr/>
        <a:lstStyle/>
        <a:p>
          <a:endParaRPr lang="en-US"/>
        </a:p>
      </dgm:t>
    </dgm:pt>
    <dgm:pt modelId="{AA6053A6-E3F8-4D1A-96B6-014702A8413F}">
      <dgm:prSet/>
      <dgm:spPr/>
      <dgm:t>
        <a:bodyPr/>
        <a:lstStyle/>
        <a:p>
          <a:r>
            <a:rPr lang="en-US"/>
            <a:t>But some stayed around Persia</a:t>
          </a:r>
        </a:p>
      </dgm:t>
    </dgm:pt>
    <dgm:pt modelId="{FD0FF1C1-AD57-48AE-8412-11EE889D6537}" type="parTrans" cxnId="{9275D6F4-C42B-4F2E-A17F-15FCE58C2733}">
      <dgm:prSet/>
      <dgm:spPr/>
      <dgm:t>
        <a:bodyPr/>
        <a:lstStyle/>
        <a:p>
          <a:endParaRPr lang="en-US"/>
        </a:p>
      </dgm:t>
    </dgm:pt>
    <dgm:pt modelId="{39AA960F-0672-4541-B8AB-0BD52B7C2B77}" type="sibTrans" cxnId="{9275D6F4-C42B-4F2E-A17F-15FCE58C2733}">
      <dgm:prSet/>
      <dgm:spPr/>
      <dgm:t>
        <a:bodyPr/>
        <a:lstStyle/>
        <a:p>
          <a:endParaRPr lang="en-US"/>
        </a:p>
      </dgm:t>
    </dgm:pt>
    <dgm:pt modelId="{E70BD0A3-29BB-4770-B3EF-247FC3AD6168}">
      <dgm:prSet/>
      <dgm:spPr/>
      <dgm:t>
        <a:bodyPr/>
        <a:lstStyle/>
        <a:p>
          <a:r>
            <a:rPr lang="en-US"/>
            <a:t>This scattering is called DIASPORA</a:t>
          </a:r>
        </a:p>
      </dgm:t>
    </dgm:pt>
    <dgm:pt modelId="{ADD77EBF-D386-4937-B2D6-90C58FACC1C8}" type="parTrans" cxnId="{2B02ABF3-9AA0-46C8-8CCD-FA6309D26DE5}">
      <dgm:prSet/>
      <dgm:spPr/>
      <dgm:t>
        <a:bodyPr/>
        <a:lstStyle/>
        <a:p>
          <a:endParaRPr lang="en-US"/>
        </a:p>
      </dgm:t>
    </dgm:pt>
    <dgm:pt modelId="{0FE9869D-16AB-4F25-9E1F-0AC6F0B4B363}" type="sibTrans" cxnId="{2B02ABF3-9AA0-46C8-8CCD-FA6309D26DE5}">
      <dgm:prSet/>
      <dgm:spPr/>
      <dgm:t>
        <a:bodyPr/>
        <a:lstStyle/>
        <a:p>
          <a:endParaRPr lang="en-US"/>
        </a:p>
      </dgm:t>
    </dgm:pt>
    <dgm:pt modelId="{6FB383BD-B476-4BAA-978D-6F21635ADDEF}" type="pres">
      <dgm:prSet presAssocID="{31BF2118-1042-48AF-B863-957A4F0D7907}" presName="linear" presStyleCnt="0">
        <dgm:presLayoutVars>
          <dgm:dir/>
          <dgm:animLvl val="lvl"/>
          <dgm:resizeHandles val="exact"/>
        </dgm:presLayoutVars>
      </dgm:prSet>
      <dgm:spPr/>
    </dgm:pt>
    <dgm:pt modelId="{B21CFAA2-C651-46C1-8AA7-FAEE699D9C18}" type="pres">
      <dgm:prSet presAssocID="{29C04222-590C-4F0E-8439-0FC8520C4435}" presName="parentLin" presStyleCnt="0"/>
      <dgm:spPr/>
    </dgm:pt>
    <dgm:pt modelId="{E1CD3A46-3394-4989-AE3C-5290C0DD260C}" type="pres">
      <dgm:prSet presAssocID="{29C04222-590C-4F0E-8439-0FC8520C4435}" presName="parentLeftMargin" presStyleLbl="node1" presStyleIdx="0" presStyleCnt="7"/>
      <dgm:spPr/>
    </dgm:pt>
    <dgm:pt modelId="{159AF41F-DF3F-4393-A508-9B2E040139CB}" type="pres">
      <dgm:prSet presAssocID="{29C04222-590C-4F0E-8439-0FC8520C4435}" presName="parentText" presStyleLbl="node1" presStyleIdx="0" presStyleCnt="7">
        <dgm:presLayoutVars>
          <dgm:chMax val="0"/>
          <dgm:bulletEnabled val="1"/>
        </dgm:presLayoutVars>
      </dgm:prSet>
      <dgm:spPr/>
    </dgm:pt>
    <dgm:pt modelId="{369F6721-7E3C-45C5-9769-E5CC1ED74869}" type="pres">
      <dgm:prSet presAssocID="{29C04222-590C-4F0E-8439-0FC8520C4435}" presName="negativeSpace" presStyleCnt="0"/>
      <dgm:spPr/>
    </dgm:pt>
    <dgm:pt modelId="{FFFD555C-979E-4F27-9817-D6C57D6B526D}" type="pres">
      <dgm:prSet presAssocID="{29C04222-590C-4F0E-8439-0FC8520C4435}" presName="childText" presStyleLbl="conFgAcc1" presStyleIdx="0" presStyleCnt="7">
        <dgm:presLayoutVars>
          <dgm:bulletEnabled val="1"/>
        </dgm:presLayoutVars>
      </dgm:prSet>
      <dgm:spPr/>
    </dgm:pt>
    <dgm:pt modelId="{9C57A335-AEE5-4279-843A-C1C373744750}" type="pres">
      <dgm:prSet presAssocID="{BDCC65CB-62BA-480D-B456-48ECD720910A}" presName="spaceBetweenRectangles" presStyleCnt="0"/>
      <dgm:spPr/>
    </dgm:pt>
    <dgm:pt modelId="{46AB8FFB-F410-424A-B59B-3FC99084AAA2}" type="pres">
      <dgm:prSet presAssocID="{7A60329C-0DB3-4848-9171-1FD68BE7842E}" presName="parentLin" presStyleCnt="0"/>
      <dgm:spPr/>
    </dgm:pt>
    <dgm:pt modelId="{11A6B52D-C8A8-4DC7-8472-60BCA3584DDB}" type="pres">
      <dgm:prSet presAssocID="{7A60329C-0DB3-4848-9171-1FD68BE7842E}" presName="parentLeftMargin" presStyleLbl="node1" presStyleIdx="0" presStyleCnt="7"/>
      <dgm:spPr/>
    </dgm:pt>
    <dgm:pt modelId="{6D3113BB-26C6-4B9F-913D-C38115C2DA69}" type="pres">
      <dgm:prSet presAssocID="{7A60329C-0DB3-4848-9171-1FD68BE7842E}" presName="parentText" presStyleLbl="node1" presStyleIdx="1" presStyleCnt="7">
        <dgm:presLayoutVars>
          <dgm:chMax val="0"/>
          <dgm:bulletEnabled val="1"/>
        </dgm:presLayoutVars>
      </dgm:prSet>
      <dgm:spPr/>
    </dgm:pt>
    <dgm:pt modelId="{6FE46DF3-9392-4C1F-9ACB-AF07F02E9FAC}" type="pres">
      <dgm:prSet presAssocID="{7A60329C-0DB3-4848-9171-1FD68BE7842E}" presName="negativeSpace" presStyleCnt="0"/>
      <dgm:spPr/>
    </dgm:pt>
    <dgm:pt modelId="{27C4FE52-A66A-47C0-8F11-57F70562EBAE}" type="pres">
      <dgm:prSet presAssocID="{7A60329C-0DB3-4848-9171-1FD68BE7842E}" presName="childText" presStyleLbl="conFgAcc1" presStyleIdx="1" presStyleCnt="7">
        <dgm:presLayoutVars>
          <dgm:bulletEnabled val="1"/>
        </dgm:presLayoutVars>
      </dgm:prSet>
      <dgm:spPr/>
    </dgm:pt>
    <dgm:pt modelId="{F7A86961-F0D0-45E2-910F-D6EA1811A8EC}" type="pres">
      <dgm:prSet presAssocID="{93464FE9-F674-4D9F-9107-4C1B8E154CCC}" presName="spaceBetweenRectangles" presStyleCnt="0"/>
      <dgm:spPr/>
    </dgm:pt>
    <dgm:pt modelId="{AFD873AB-92CB-41C8-8522-41271212B0A5}" type="pres">
      <dgm:prSet presAssocID="{320C7991-3CC5-4989-9F99-83247FE1267E}" presName="parentLin" presStyleCnt="0"/>
      <dgm:spPr/>
    </dgm:pt>
    <dgm:pt modelId="{92619E49-49B3-4C5B-A269-9C86D599CC48}" type="pres">
      <dgm:prSet presAssocID="{320C7991-3CC5-4989-9F99-83247FE1267E}" presName="parentLeftMargin" presStyleLbl="node1" presStyleIdx="1" presStyleCnt="7"/>
      <dgm:spPr/>
    </dgm:pt>
    <dgm:pt modelId="{04FB9B56-4D9A-4322-BB3B-CE3C3B5F8ED5}" type="pres">
      <dgm:prSet presAssocID="{320C7991-3CC5-4989-9F99-83247FE1267E}" presName="parentText" presStyleLbl="node1" presStyleIdx="2" presStyleCnt="7">
        <dgm:presLayoutVars>
          <dgm:chMax val="0"/>
          <dgm:bulletEnabled val="1"/>
        </dgm:presLayoutVars>
      </dgm:prSet>
      <dgm:spPr/>
    </dgm:pt>
    <dgm:pt modelId="{8116EEB8-1AD5-482A-B55B-720760EF60DC}" type="pres">
      <dgm:prSet presAssocID="{320C7991-3CC5-4989-9F99-83247FE1267E}" presName="negativeSpace" presStyleCnt="0"/>
      <dgm:spPr/>
    </dgm:pt>
    <dgm:pt modelId="{0456D453-ADEB-4A11-BCDB-EB0880DCC4D6}" type="pres">
      <dgm:prSet presAssocID="{320C7991-3CC5-4989-9F99-83247FE1267E}" presName="childText" presStyleLbl="conFgAcc1" presStyleIdx="2" presStyleCnt="7">
        <dgm:presLayoutVars>
          <dgm:bulletEnabled val="1"/>
        </dgm:presLayoutVars>
      </dgm:prSet>
      <dgm:spPr/>
    </dgm:pt>
    <dgm:pt modelId="{30BB1495-48B4-4EAA-AD08-6D6F4136B36A}" type="pres">
      <dgm:prSet presAssocID="{CF98CFAF-1A7F-424C-A18B-D5FDD23FEC16}" presName="spaceBetweenRectangles" presStyleCnt="0"/>
      <dgm:spPr/>
    </dgm:pt>
    <dgm:pt modelId="{AD8DD942-41B9-402F-8F87-CB3EC4B3D3BC}" type="pres">
      <dgm:prSet presAssocID="{FB2B8F06-EFAE-4DD9-81D2-288B7E46339E}" presName="parentLin" presStyleCnt="0"/>
      <dgm:spPr/>
    </dgm:pt>
    <dgm:pt modelId="{F0CF0EB7-8EA6-4978-B940-3B37054CD11B}" type="pres">
      <dgm:prSet presAssocID="{FB2B8F06-EFAE-4DD9-81D2-288B7E46339E}" presName="parentLeftMargin" presStyleLbl="node1" presStyleIdx="2" presStyleCnt="7"/>
      <dgm:spPr/>
    </dgm:pt>
    <dgm:pt modelId="{D586AFDB-3442-4CF9-AA0F-FAEF89762345}" type="pres">
      <dgm:prSet presAssocID="{FB2B8F06-EFAE-4DD9-81D2-288B7E46339E}" presName="parentText" presStyleLbl="node1" presStyleIdx="3" presStyleCnt="7">
        <dgm:presLayoutVars>
          <dgm:chMax val="0"/>
          <dgm:bulletEnabled val="1"/>
        </dgm:presLayoutVars>
      </dgm:prSet>
      <dgm:spPr/>
    </dgm:pt>
    <dgm:pt modelId="{F1CC7E72-349E-4032-A7BF-66D77548FB77}" type="pres">
      <dgm:prSet presAssocID="{FB2B8F06-EFAE-4DD9-81D2-288B7E46339E}" presName="negativeSpace" presStyleCnt="0"/>
      <dgm:spPr/>
    </dgm:pt>
    <dgm:pt modelId="{75F79D4C-24AA-474F-B951-235DA8AECA4F}" type="pres">
      <dgm:prSet presAssocID="{FB2B8F06-EFAE-4DD9-81D2-288B7E46339E}" presName="childText" presStyleLbl="conFgAcc1" presStyleIdx="3" presStyleCnt="7">
        <dgm:presLayoutVars>
          <dgm:bulletEnabled val="1"/>
        </dgm:presLayoutVars>
      </dgm:prSet>
      <dgm:spPr/>
    </dgm:pt>
    <dgm:pt modelId="{8C920405-4CEB-41C0-B416-F594CAA64E46}" type="pres">
      <dgm:prSet presAssocID="{DB82F842-055F-43A8-A84F-C719BAAAE817}" presName="spaceBetweenRectangles" presStyleCnt="0"/>
      <dgm:spPr/>
    </dgm:pt>
    <dgm:pt modelId="{C6FE2F49-93B8-4B02-BFC6-BE6D6105B839}" type="pres">
      <dgm:prSet presAssocID="{02EF77D2-6044-40EF-ADBB-D2A162E2048B}" presName="parentLin" presStyleCnt="0"/>
      <dgm:spPr/>
    </dgm:pt>
    <dgm:pt modelId="{EECFE013-7E19-49B5-B9D2-CEF87E562C5A}" type="pres">
      <dgm:prSet presAssocID="{02EF77D2-6044-40EF-ADBB-D2A162E2048B}" presName="parentLeftMargin" presStyleLbl="node1" presStyleIdx="3" presStyleCnt="7"/>
      <dgm:spPr/>
    </dgm:pt>
    <dgm:pt modelId="{63ACC863-69D2-4FC7-8D67-352BDDFC8650}" type="pres">
      <dgm:prSet presAssocID="{02EF77D2-6044-40EF-ADBB-D2A162E2048B}" presName="parentText" presStyleLbl="node1" presStyleIdx="4" presStyleCnt="7">
        <dgm:presLayoutVars>
          <dgm:chMax val="0"/>
          <dgm:bulletEnabled val="1"/>
        </dgm:presLayoutVars>
      </dgm:prSet>
      <dgm:spPr/>
    </dgm:pt>
    <dgm:pt modelId="{67F2A676-3BC8-44A5-A401-6EF1D1522F0E}" type="pres">
      <dgm:prSet presAssocID="{02EF77D2-6044-40EF-ADBB-D2A162E2048B}" presName="negativeSpace" presStyleCnt="0"/>
      <dgm:spPr/>
    </dgm:pt>
    <dgm:pt modelId="{B8DEF50C-AFF7-44FE-BBBE-01AEA7FFA926}" type="pres">
      <dgm:prSet presAssocID="{02EF77D2-6044-40EF-ADBB-D2A162E2048B}" presName="childText" presStyleLbl="conFgAcc1" presStyleIdx="4" presStyleCnt="7">
        <dgm:presLayoutVars>
          <dgm:bulletEnabled val="1"/>
        </dgm:presLayoutVars>
      </dgm:prSet>
      <dgm:spPr/>
    </dgm:pt>
    <dgm:pt modelId="{200D7D59-A903-4439-84AB-8F4B6F245C9B}" type="pres">
      <dgm:prSet presAssocID="{89BD0A8A-54DD-46E5-A966-3ED54D792D1C}" presName="spaceBetweenRectangles" presStyleCnt="0"/>
      <dgm:spPr/>
    </dgm:pt>
    <dgm:pt modelId="{31B0811C-69CA-42DD-A9E1-E7640FABAAF7}" type="pres">
      <dgm:prSet presAssocID="{2370A98C-2335-4C5F-A6B9-D577273E9569}" presName="parentLin" presStyleCnt="0"/>
      <dgm:spPr/>
    </dgm:pt>
    <dgm:pt modelId="{40F8BC33-58BE-4D85-A0AB-4DCE59D39360}" type="pres">
      <dgm:prSet presAssocID="{2370A98C-2335-4C5F-A6B9-D577273E9569}" presName="parentLeftMargin" presStyleLbl="node1" presStyleIdx="4" presStyleCnt="7"/>
      <dgm:spPr/>
    </dgm:pt>
    <dgm:pt modelId="{0FA6999A-8F99-4356-B11E-39E77C6CE529}" type="pres">
      <dgm:prSet presAssocID="{2370A98C-2335-4C5F-A6B9-D577273E9569}" presName="parentText" presStyleLbl="node1" presStyleIdx="5" presStyleCnt="7">
        <dgm:presLayoutVars>
          <dgm:chMax val="0"/>
          <dgm:bulletEnabled val="1"/>
        </dgm:presLayoutVars>
      </dgm:prSet>
      <dgm:spPr/>
    </dgm:pt>
    <dgm:pt modelId="{30217439-FCEE-422A-92A5-EBCFBABCD732}" type="pres">
      <dgm:prSet presAssocID="{2370A98C-2335-4C5F-A6B9-D577273E9569}" presName="negativeSpace" presStyleCnt="0"/>
      <dgm:spPr/>
    </dgm:pt>
    <dgm:pt modelId="{0286BC64-BD67-4D7C-940D-1505D6055E8E}" type="pres">
      <dgm:prSet presAssocID="{2370A98C-2335-4C5F-A6B9-D577273E9569}" presName="childText" presStyleLbl="conFgAcc1" presStyleIdx="5" presStyleCnt="7">
        <dgm:presLayoutVars>
          <dgm:bulletEnabled val="1"/>
        </dgm:presLayoutVars>
      </dgm:prSet>
      <dgm:spPr/>
    </dgm:pt>
    <dgm:pt modelId="{FAC934DD-CB4B-4EC3-A24F-4F30A9E304A0}" type="pres">
      <dgm:prSet presAssocID="{90D771CB-F518-484A-AD18-6CEAA37D4C6C}" presName="spaceBetweenRectangles" presStyleCnt="0"/>
      <dgm:spPr/>
    </dgm:pt>
    <dgm:pt modelId="{6A4889E4-27C6-41D7-9BE3-1D622497D2E9}" type="pres">
      <dgm:prSet presAssocID="{CFB1F315-ACE3-4AE5-8C4B-D3A33B527AF9}" presName="parentLin" presStyleCnt="0"/>
      <dgm:spPr/>
    </dgm:pt>
    <dgm:pt modelId="{F9817E21-6C5B-4F40-A825-C11D85F3D204}" type="pres">
      <dgm:prSet presAssocID="{CFB1F315-ACE3-4AE5-8C4B-D3A33B527AF9}" presName="parentLeftMargin" presStyleLbl="node1" presStyleIdx="5" presStyleCnt="7"/>
      <dgm:spPr/>
    </dgm:pt>
    <dgm:pt modelId="{7498B6BD-7A36-48A1-AC30-1400084AAE94}" type="pres">
      <dgm:prSet presAssocID="{CFB1F315-ACE3-4AE5-8C4B-D3A33B527AF9}" presName="parentText" presStyleLbl="node1" presStyleIdx="6" presStyleCnt="7">
        <dgm:presLayoutVars>
          <dgm:chMax val="0"/>
          <dgm:bulletEnabled val="1"/>
        </dgm:presLayoutVars>
      </dgm:prSet>
      <dgm:spPr/>
    </dgm:pt>
    <dgm:pt modelId="{372D74B9-E408-41B0-B8D3-9B8E43E18DEE}" type="pres">
      <dgm:prSet presAssocID="{CFB1F315-ACE3-4AE5-8C4B-D3A33B527AF9}" presName="negativeSpace" presStyleCnt="0"/>
      <dgm:spPr/>
    </dgm:pt>
    <dgm:pt modelId="{8AD18660-7DF4-4E99-B5A5-39DEB69A7DC7}" type="pres">
      <dgm:prSet presAssocID="{CFB1F315-ACE3-4AE5-8C4B-D3A33B527AF9}" presName="childText" presStyleLbl="conFgAcc1" presStyleIdx="6" presStyleCnt="7">
        <dgm:presLayoutVars>
          <dgm:bulletEnabled val="1"/>
        </dgm:presLayoutVars>
      </dgm:prSet>
      <dgm:spPr/>
    </dgm:pt>
  </dgm:ptLst>
  <dgm:cxnLst>
    <dgm:cxn modelId="{ECDF5D00-8C92-4648-BEBE-93863F3C3F22}" type="presOf" srcId="{7A60329C-0DB3-4848-9171-1FD68BE7842E}" destId="{6D3113BB-26C6-4B9F-913D-C38115C2DA69}" srcOrd="1" destOrd="0" presId="urn:microsoft.com/office/officeart/2005/8/layout/list1"/>
    <dgm:cxn modelId="{B9724308-6CB6-4260-8A31-F9A9AE59A07D}" type="presOf" srcId="{FB2B8F06-EFAE-4DD9-81D2-288B7E46339E}" destId="{F0CF0EB7-8EA6-4978-B940-3B37054CD11B}" srcOrd="0" destOrd="0" presId="urn:microsoft.com/office/officeart/2005/8/layout/list1"/>
    <dgm:cxn modelId="{FFDD9B28-A86E-4EBF-B320-2E0087595EE1}" type="presOf" srcId="{E102CB46-7D51-496A-BCAD-D75C20FB4C3F}" destId="{75F79D4C-24AA-474F-B951-235DA8AECA4F}" srcOrd="0" destOrd="0" presId="urn:microsoft.com/office/officeart/2005/8/layout/list1"/>
    <dgm:cxn modelId="{6389472C-EDA6-43CF-A582-73AAE5250508}" type="presOf" srcId="{CFB1F315-ACE3-4AE5-8C4B-D3A33B527AF9}" destId="{7498B6BD-7A36-48A1-AC30-1400084AAE94}" srcOrd="1" destOrd="0" presId="urn:microsoft.com/office/officeart/2005/8/layout/list1"/>
    <dgm:cxn modelId="{FD0D6062-FC8A-4CDA-9EDA-AAD6A19A10BF}" type="presOf" srcId="{E70BD0A3-29BB-4770-B3EF-247FC3AD6168}" destId="{8AD18660-7DF4-4E99-B5A5-39DEB69A7DC7}" srcOrd="0" destOrd="1" presId="urn:microsoft.com/office/officeart/2005/8/layout/list1"/>
    <dgm:cxn modelId="{D37B1A44-C540-4005-8DB7-7D9BE633ED3A}" type="presOf" srcId="{31BF2118-1042-48AF-B863-957A4F0D7907}" destId="{6FB383BD-B476-4BAA-978D-6F21635ADDEF}" srcOrd="0" destOrd="0" presId="urn:microsoft.com/office/officeart/2005/8/layout/list1"/>
    <dgm:cxn modelId="{533A6167-404D-4379-9E8A-C2509353BC50}" type="presOf" srcId="{2370A98C-2335-4C5F-A6B9-D577273E9569}" destId="{0FA6999A-8F99-4356-B11E-39E77C6CE529}" srcOrd="1" destOrd="0" presId="urn:microsoft.com/office/officeart/2005/8/layout/list1"/>
    <dgm:cxn modelId="{4E5C314E-C752-422C-9AAB-2556B6A066BB}" srcId="{31BF2118-1042-48AF-B863-957A4F0D7907}" destId="{2370A98C-2335-4C5F-A6B9-D577273E9569}" srcOrd="5" destOrd="0" parTransId="{D7517BD5-19C2-4C11-AC96-73E9BEE59C4C}" sibTransId="{90D771CB-F518-484A-AD18-6CEAA37D4C6C}"/>
    <dgm:cxn modelId="{4F9E1D4F-6DDB-4146-B578-5DFD9B9BCFF7}" type="presOf" srcId="{2370A98C-2335-4C5F-A6B9-D577273E9569}" destId="{40F8BC33-58BE-4D85-A0AB-4DCE59D39360}" srcOrd="0" destOrd="0" presId="urn:microsoft.com/office/officeart/2005/8/layout/list1"/>
    <dgm:cxn modelId="{2C35B656-7C17-44AE-99D5-D708FFC22DFF}" type="presOf" srcId="{FB2B8F06-EFAE-4DD9-81D2-288B7E46339E}" destId="{D586AFDB-3442-4CF9-AA0F-FAEF89762345}" srcOrd="1" destOrd="0" presId="urn:microsoft.com/office/officeart/2005/8/layout/list1"/>
    <dgm:cxn modelId="{7AA8AC79-6E6E-4C55-8A57-D78017B8F011}" type="presOf" srcId="{320C7991-3CC5-4989-9F99-83247FE1267E}" destId="{92619E49-49B3-4C5B-A269-9C86D599CC48}" srcOrd="0" destOrd="0" presId="urn:microsoft.com/office/officeart/2005/8/layout/list1"/>
    <dgm:cxn modelId="{793BD37F-4C0E-4A00-9562-3FBB9858DA8D}" srcId="{31BF2118-1042-48AF-B863-957A4F0D7907}" destId="{02EF77D2-6044-40EF-ADBB-D2A162E2048B}" srcOrd="4" destOrd="0" parTransId="{388D561E-1213-4099-8BC3-E4FBA8FEF36B}" sibTransId="{89BD0A8A-54DD-46E5-A966-3ED54D792D1C}"/>
    <dgm:cxn modelId="{02C44288-C49B-4838-93E4-0BB1564FA5CC}" type="presOf" srcId="{02EF77D2-6044-40EF-ADBB-D2A162E2048B}" destId="{63ACC863-69D2-4FC7-8D67-352BDDFC8650}" srcOrd="1" destOrd="0" presId="urn:microsoft.com/office/officeart/2005/8/layout/list1"/>
    <dgm:cxn modelId="{CCB4AD89-D6F4-4E72-8083-16332A871028}" type="presOf" srcId="{7A60329C-0DB3-4848-9171-1FD68BE7842E}" destId="{11A6B52D-C8A8-4DC7-8472-60BCA3584DDB}" srcOrd="0" destOrd="0" presId="urn:microsoft.com/office/officeart/2005/8/layout/list1"/>
    <dgm:cxn modelId="{788BC0A1-4E3A-43BB-90AE-5CD5BC77D423}" type="presOf" srcId="{CFB1F315-ACE3-4AE5-8C4B-D3A33B527AF9}" destId="{F9817E21-6C5B-4F40-A825-C11D85F3D204}" srcOrd="0" destOrd="0" presId="urn:microsoft.com/office/officeart/2005/8/layout/list1"/>
    <dgm:cxn modelId="{858E86A3-312F-4333-8D96-6952D28F5431}" srcId="{31BF2118-1042-48AF-B863-957A4F0D7907}" destId="{7A60329C-0DB3-4848-9171-1FD68BE7842E}" srcOrd="1" destOrd="0" parTransId="{C689177E-C7CD-4E68-A92A-58B4CE49A166}" sibTransId="{93464FE9-F674-4D9F-9107-4C1B8E154CCC}"/>
    <dgm:cxn modelId="{F87F53AA-2C08-485D-BF5A-27282043C382}" type="presOf" srcId="{29C04222-590C-4F0E-8439-0FC8520C4435}" destId="{E1CD3A46-3394-4989-AE3C-5290C0DD260C}" srcOrd="0" destOrd="0" presId="urn:microsoft.com/office/officeart/2005/8/layout/list1"/>
    <dgm:cxn modelId="{906129AE-711F-4AC0-B81D-588B5C9B3033}" srcId="{31BF2118-1042-48AF-B863-957A4F0D7907}" destId="{CFB1F315-ACE3-4AE5-8C4B-D3A33B527AF9}" srcOrd="6" destOrd="0" parTransId="{F4837590-EC25-475E-B0FC-B8398A0B4BFE}" sibTransId="{EAAA6D5F-2D3B-40DE-B200-FF4FEC96A990}"/>
    <dgm:cxn modelId="{329D16B1-CE1C-4221-AE56-D722F84EADEA}" type="presOf" srcId="{AA6053A6-E3F8-4D1A-96B6-014702A8413F}" destId="{8AD18660-7DF4-4E99-B5A5-39DEB69A7DC7}" srcOrd="0" destOrd="0" presId="urn:microsoft.com/office/officeart/2005/8/layout/list1"/>
    <dgm:cxn modelId="{C2CE78B1-08AA-4B97-9509-41D6E043E2C8}" type="presOf" srcId="{320C7991-3CC5-4989-9F99-83247FE1267E}" destId="{04FB9B56-4D9A-4322-BB3B-CE3C3B5F8ED5}" srcOrd="1" destOrd="0" presId="urn:microsoft.com/office/officeart/2005/8/layout/list1"/>
    <dgm:cxn modelId="{4E8D03B3-F99C-47FA-8E1C-EC6056EA18CC}" srcId="{31BF2118-1042-48AF-B863-957A4F0D7907}" destId="{320C7991-3CC5-4989-9F99-83247FE1267E}" srcOrd="2" destOrd="0" parTransId="{D22E68CB-32CC-4B6C-BAC2-359B77B88675}" sibTransId="{CF98CFAF-1A7F-424C-A18B-D5FDD23FEC16}"/>
    <dgm:cxn modelId="{821C85B9-5332-4EAD-AFE7-DA45ADC91348}" srcId="{31BF2118-1042-48AF-B863-957A4F0D7907}" destId="{FB2B8F06-EFAE-4DD9-81D2-288B7E46339E}" srcOrd="3" destOrd="0" parTransId="{C523BBAF-FF87-4439-BD14-E29354D5FF2E}" sibTransId="{DB82F842-055F-43A8-A84F-C719BAAAE817}"/>
    <dgm:cxn modelId="{01C37ACB-176A-4D54-A700-8FBC8A13E358}" srcId="{FB2B8F06-EFAE-4DD9-81D2-288B7E46339E}" destId="{E102CB46-7D51-496A-BCAD-D75C20FB4C3F}" srcOrd="0" destOrd="0" parTransId="{7A8C5394-3ECB-4224-90E6-BA48FB9EDA95}" sibTransId="{F9633EE8-56A6-413C-9C63-5E091613EBD7}"/>
    <dgm:cxn modelId="{09E36ACE-71FF-4831-A1E1-52E59EF068A4}" srcId="{31BF2118-1042-48AF-B863-957A4F0D7907}" destId="{29C04222-590C-4F0E-8439-0FC8520C4435}" srcOrd="0" destOrd="0" parTransId="{DC65F68E-2CEF-43A4-BB50-B09AE0852D8D}" sibTransId="{BDCC65CB-62BA-480D-B456-48ECD720910A}"/>
    <dgm:cxn modelId="{555438D0-FF03-4FB3-9138-6CEA4869D53B}" type="presOf" srcId="{29C04222-590C-4F0E-8439-0FC8520C4435}" destId="{159AF41F-DF3F-4393-A508-9B2E040139CB}" srcOrd="1" destOrd="0" presId="urn:microsoft.com/office/officeart/2005/8/layout/list1"/>
    <dgm:cxn modelId="{52D9C1D3-A936-4111-9817-C6760239A203}" type="presOf" srcId="{02EF77D2-6044-40EF-ADBB-D2A162E2048B}" destId="{EECFE013-7E19-49B5-B9D2-CEF87E562C5A}" srcOrd="0" destOrd="0" presId="urn:microsoft.com/office/officeart/2005/8/layout/list1"/>
    <dgm:cxn modelId="{2B02ABF3-9AA0-46C8-8CCD-FA6309D26DE5}" srcId="{CFB1F315-ACE3-4AE5-8C4B-D3A33B527AF9}" destId="{E70BD0A3-29BB-4770-B3EF-247FC3AD6168}" srcOrd="1" destOrd="0" parTransId="{ADD77EBF-D386-4937-B2D6-90C58FACC1C8}" sibTransId="{0FE9869D-16AB-4F25-9E1F-0AC6F0B4B363}"/>
    <dgm:cxn modelId="{9275D6F4-C42B-4F2E-A17F-15FCE58C2733}" srcId="{CFB1F315-ACE3-4AE5-8C4B-D3A33B527AF9}" destId="{AA6053A6-E3F8-4D1A-96B6-014702A8413F}" srcOrd="0" destOrd="0" parTransId="{FD0FF1C1-AD57-48AE-8412-11EE889D6537}" sibTransId="{39AA960F-0672-4541-B8AB-0BD52B7C2B77}"/>
    <dgm:cxn modelId="{47DCACAF-F786-4102-8FDA-54DDFFA31D76}" type="presParOf" srcId="{6FB383BD-B476-4BAA-978D-6F21635ADDEF}" destId="{B21CFAA2-C651-46C1-8AA7-FAEE699D9C18}" srcOrd="0" destOrd="0" presId="urn:microsoft.com/office/officeart/2005/8/layout/list1"/>
    <dgm:cxn modelId="{B4410517-0DE1-4659-972F-3B62A4A3080D}" type="presParOf" srcId="{B21CFAA2-C651-46C1-8AA7-FAEE699D9C18}" destId="{E1CD3A46-3394-4989-AE3C-5290C0DD260C}" srcOrd="0" destOrd="0" presId="urn:microsoft.com/office/officeart/2005/8/layout/list1"/>
    <dgm:cxn modelId="{4D2B5ECF-FB5E-47D0-9BF5-0205415C319C}" type="presParOf" srcId="{B21CFAA2-C651-46C1-8AA7-FAEE699D9C18}" destId="{159AF41F-DF3F-4393-A508-9B2E040139CB}" srcOrd="1" destOrd="0" presId="urn:microsoft.com/office/officeart/2005/8/layout/list1"/>
    <dgm:cxn modelId="{E9332A0E-8345-4106-B7FA-A344CF064018}" type="presParOf" srcId="{6FB383BD-B476-4BAA-978D-6F21635ADDEF}" destId="{369F6721-7E3C-45C5-9769-E5CC1ED74869}" srcOrd="1" destOrd="0" presId="urn:microsoft.com/office/officeart/2005/8/layout/list1"/>
    <dgm:cxn modelId="{58003036-0113-42C6-BF33-076DCC813A98}" type="presParOf" srcId="{6FB383BD-B476-4BAA-978D-6F21635ADDEF}" destId="{FFFD555C-979E-4F27-9817-D6C57D6B526D}" srcOrd="2" destOrd="0" presId="urn:microsoft.com/office/officeart/2005/8/layout/list1"/>
    <dgm:cxn modelId="{937DD206-FA28-4052-9BC5-8EDB3E14A7FA}" type="presParOf" srcId="{6FB383BD-B476-4BAA-978D-6F21635ADDEF}" destId="{9C57A335-AEE5-4279-843A-C1C373744750}" srcOrd="3" destOrd="0" presId="urn:microsoft.com/office/officeart/2005/8/layout/list1"/>
    <dgm:cxn modelId="{C26CE676-FB29-4AEF-A316-EC2DE34BC42C}" type="presParOf" srcId="{6FB383BD-B476-4BAA-978D-6F21635ADDEF}" destId="{46AB8FFB-F410-424A-B59B-3FC99084AAA2}" srcOrd="4" destOrd="0" presId="urn:microsoft.com/office/officeart/2005/8/layout/list1"/>
    <dgm:cxn modelId="{EE4EAF00-56ED-480D-9646-001BBE14A21E}" type="presParOf" srcId="{46AB8FFB-F410-424A-B59B-3FC99084AAA2}" destId="{11A6B52D-C8A8-4DC7-8472-60BCA3584DDB}" srcOrd="0" destOrd="0" presId="urn:microsoft.com/office/officeart/2005/8/layout/list1"/>
    <dgm:cxn modelId="{787368C7-CB7B-4568-A1EB-A9FDC73AD9AD}" type="presParOf" srcId="{46AB8FFB-F410-424A-B59B-3FC99084AAA2}" destId="{6D3113BB-26C6-4B9F-913D-C38115C2DA69}" srcOrd="1" destOrd="0" presId="urn:microsoft.com/office/officeart/2005/8/layout/list1"/>
    <dgm:cxn modelId="{F8E26A7E-C6FC-4256-8DBC-5BA0611DAFB8}" type="presParOf" srcId="{6FB383BD-B476-4BAA-978D-6F21635ADDEF}" destId="{6FE46DF3-9392-4C1F-9ACB-AF07F02E9FAC}" srcOrd="5" destOrd="0" presId="urn:microsoft.com/office/officeart/2005/8/layout/list1"/>
    <dgm:cxn modelId="{9F170CC8-90E4-4B80-B4C1-1F935A50162A}" type="presParOf" srcId="{6FB383BD-B476-4BAA-978D-6F21635ADDEF}" destId="{27C4FE52-A66A-47C0-8F11-57F70562EBAE}" srcOrd="6" destOrd="0" presId="urn:microsoft.com/office/officeart/2005/8/layout/list1"/>
    <dgm:cxn modelId="{5ACE74C8-3C76-4B3F-85FB-E609755B612D}" type="presParOf" srcId="{6FB383BD-B476-4BAA-978D-6F21635ADDEF}" destId="{F7A86961-F0D0-45E2-910F-D6EA1811A8EC}" srcOrd="7" destOrd="0" presId="urn:microsoft.com/office/officeart/2005/8/layout/list1"/>
    <dgm:cxn modelId="{71459FA0-4419-48B2-9607-B888BDDD9335}" type="presParOf" srcId="{6FB383BD-B476-4BAA-978D-6F21635ADDEF}" destId="{AFD873AB-92CB-41C8-8522-41271212B0A5}" srcOrd="8" destOrd="0" presId="urn:microsoft.com/office/officeart/2005/8/layout/list1"/>
    <dgm:cxn modelId="{9B679265-4CA6-4D0B-BDDB-848201EF80D9}" type="presParOf" srcId="{AFD873AB-92CB-41C8-8522-41271212B0A5}" destId="{92619E49-49B3-4C5B-A269-9C86D599CC48}" srcOrd="0" destOrd="0" presId="urn:microsoft.com/office/officeart/2005/8/layout/list1"/>
    <dgm:cxn modelId="{46851A4E-AF1D-4F55-98E4-5865E0F4D915}" type="presParOf" srcId="{AFD873AB-92CB-41C8-8522-41271212B0A5}" destId="{04FB9B56-4D9A-4322-BB3B-CE3C3B5F8ED5}" srcOrd="1" destOrd="0" presId="urn:microsoft.com/office/officeart/2005/8/layout/list1"/>
    <dgm:cxn modelId="{0DED9392-FC73-4631-9351-C1B6AFFE03C2}" type="presParOf" srcId="{6FB383BD-B476-4BAA-978D-6F21635ADDEF}" destId="{8116EEB8-1AD5-482A-B55B-720760EF60DC}" srcOrd="9" destOrd="0" presId="urn:microsoft.com/office/officeart/2005/8/layout/list1"/>
    <dgm:cxn modelId="{EB102C6C-20DD-4467-882C-E1BD64AC4696}" type="presParOf" srcId="{6FB383BD-B476-4BAA-978D-6F21635ADDEF}" destId="{0456D453-ADEB-4A11-BCDB-EB0880DCC4D6}" srcOrd="10" destOrd="0" presId="urn:microsoft.com/office/officeart/2005/8/layout/list1"/>
    <dgm:cxn modelId="{FB824DD2-B13D-4DB5-A812-877075C8D566}" type="presParOf" srcId="{6FB383BD-B476-4BAA-978D-6F21635ADDEF}" destId="{30BB1495-48B4-4EAA-AD08-6D6F4136B36A}" srcOrd="11" destOrd="0" presId="urn:microsoft.com/office/officeart/2005/8/layout/list1"/>
    <dgm:cxn modelId="{FFF54797-FA6E-4A12-A757-399AA6585065}" type="presParOf" srcId="{6FB383BD-B476-4BAA-978D-6F21635ADDEF}" destId="{AD8DD942-41B9-402F-8F87-CB3EC4B3D3BC}" srcOrd="12" destOrd="0" presId="urn:microsoft.com/office/officeart/2005/8/layout/list1"/>
    <dgm:cxn modelId="{CA08382A-3930-4BBA-891A-87FE92185004}" type="presParOf" srcId="{AD8DD942-41B9-402F-8F87-CB3EC4B3D3BC}" destId="{F0CF0EB7-8EA6-4978-B940-3B37054CD11B}" srcOrd="0" destOrd="0" presId="urn:microsoft.com/office/officeart/2005/8/layout/list1"/>
    <dgm:cxn modelId="{3CF85E76-43C6-4467-982C-8304816B2207}" type="presParOf" srcId="{AD8DD942-41B9-402F-8F87-CB3EC4B3D3BC}" destId="{D586AFDB-3442-4CF9-AA0F-FAEF89762345}" srcOrd="1" destOrd="0" presId="urn:microsoft.com/office/officeart/2005/8/layout/list1"/>
    <dgm:cxn modelId="{ED7C4085-9DFD-469A-B9ED-BEABBB305454}" type="presParOf" srcId="{6FB383BD-B476-4BAA-978D-6F21635ADDEF}" destId="{F1CC7E72-349E-4032-A7BF-66D77548FB77}" srcOrd="13" destOrd="0" presId="urn:microsoft.com/office/officeart/2005/8/layout/list1"/>
    <dgm:cxn modelId="{6100551F-08C0-4E37-B448-48DC09E81265}" type="presParOf" srcId="{6FB383BD-B476-4BAA-978D-6F21635ADDEF}" destId="{75F79D4C-24AA-474F-B951-235DA8AECA4F}" srcOrd="14" destOrd="0" presId="urn:microsoft.com/office/officeart/2005/8/layout/list1"/>
    <dgm:cxn modelId="{5CA946A3-EDB3-462C-B4F4-6A593D32F7BD}" type="presParOf" srcId="{6FB383BD-B476-4BAA-978D-6F21635ADDEF}" destId="{8C920405-4CEB-41C0-B416-F594CAA64E46}" srcOrd="15" destOrd="0" presId="urn:microsoft.com/office/officeart/2005/8/layout/list1"/>
    <dgm:cxn modelId="{0EC81DC2-9C92-4753-BCCB-9DD35E7FCEC4}" type="presParOf" srcId="{6FB383BD-B476-4BAA-978D-6F21635ADDEF}" destId="{C6FE2F49-93B8-4B02-BFC6-BE6D6105B839}" srcOrd="16" destOrd="0" presId="urn:microsoft.com/office/officeart/2005/8/layout/list1"/>
    <dgm:cxn modelId="{C99C053D-F426-4298-93B3-D3C5E7B0984A}" type="presParOf" srcId="{C6FE2F49-93B8-4B02-BFC6-BE6D6105B839}" destId="{EECFE013-7E19-49B5-B9D2-CEF87E562C5A}" srcOrd="0" destOrd="0" presId="urn:microsoft.com/office/officeart/2005/8/layout/list1"/>
    <dgm:cxn modelId="{2E622806-B785-4EDD-9166-DDC5F9E46ADA}" type="presParOf" srcId="{C6FE2F49-93B8-4B02-BFC6-BE6D6105B839}" destId="{63ACC863-69D2-4FC7-8D67-352BDDFC8650}" srcOrd="1" destOrd="0" presId="urn:microsoft.com/office/officeart/2005/8/layout/list1"/>
    <dgm:cxn modelId="{54196FFF-14A9-4D4A-9870-81110680A358}" type="presParOf" srcId="{6FB383BD-B476-4BAA-978D-6F21635ADDEF}" destId="{67F2A676-3BC8-44A5-A401-6EF1D1522F0E}" srcOrd="17" destOrd="0" presId="urn:microsoft.com/office/officeart/2005/8/layout/list1"/>
    <dgm:cxn modelId="{B0D6A7E1-4B11-43C9-82D5-06E9DD07D8B9}" type="presParOf" srcId="{6FB383BD-B476-4BAA-978D-6F21635ADDEF}" destId="{B8DEF50C-AFF7-44FE-BBBE-01AEA7FFA926}" srcOrd="18" destOrd="0" presId="urn:microsoft.com/office/officeart/2005/8/layout/list1"/>
    <dgm:cxn modelId="{6473D567-C344-4030-98C6-D6C8E34D693F}" type="presParOf" srcId="{6FB383BD-B476-4BAA-978D-6F21635ADDEF}" destId="{200D7D59-A903-4439-84AB-8F4B6F245C9B}" srcOrd="19" destOrd="0" presId="urn:microsoft.com/office/officeart/2005/8/layout/list1"/>
    <dgm:cxn modelId="{901E91E1-8526-429E-A090-F2D88058F78B}" type="presParOf" srcId="{6FB383BD-B476-4BAA-978D-6F21635ADDEF}" destId="{31B0811C-69CA-42DD-A9E1-E7640FABAAF7}" srcOrd="20" destOrd="0" presId="urn:microsoft.com/office/officeart/2005/8/layout/list1"/>
    <dgm:cxn modelId="{51932574-CA22-4672-8346-CD2735411FDD}" type="presParOf" srcId="{31B0811C-69CA-42DD-A9E1-E7640FABAAF7}" destId="{40F8BC33-58BE-4D85-A0AB-4DCE59D39360}" srcOrd="0" destOrd="0" presId="urn:microsoft.com/office/officeart/2005/8/layout/list1"/>
    <dgm:cxn modelId="{313881B9-4268-4067-9A45-EDF6E0BFF037}" type="presParOf" srcId="{31B0811C-69CA-42DD-A9E1-E7640FABAAF7}" destId="{0FA6999A-8F99-4356-B11E-39E77C6CE529}" srcOrd="1" destOrd="0" presId="urn:microsoft.com/office/officeart/2005/8/layout/list1"/>
    <dgm:cxn modelId="{383D2966-B076-44C3-B32B-7315DA523718}" type="presParOf" srcId="{6FB383BD-B476-4BAA-978D-6F21635ADDEF}" destId="{30217439-FCEE-422A-92A5-EBCFBABCD732}" srcOrd="21" destOrd="0" presId="urn:microsoft.com/office/officeart/2005/8/layout/list1"/>
    <dgm:cxn modelId="{76AC64AF-D61B-429A-834A-5638549CFB71}" type="presParOf" srcId="{6FB383BD-B476-4BAA-978D-6F21635ADDEF}" destId="{0286BC64-BD67-4D7C-940D-1505D6055E8E}" srcOrd="22" destOrd="0" presId="urn:microsoft.com/office/officeart/2005/8/layout/list1"/>
    <dgm:cxn modelId="{29183201-8A60-49CC-9345-9F95D515B145}" type="presParOf" srcId="{6FB383BD-B476-4BAA-978D-6F21635ADDEF}" destId="{FAC934DD-CB4B-4EC3-A24F-4F30A9E304A0}" srcOrd="23" destOrd="0" presId="urn:microsoft.com/office/officeart/2005/8/layout/list1"/>
    <dgm:cxn modelId="{E7CFEA7A-9753-4837-B35E-45D5CBAE1792}" type="presParOf" srcId="{6FB383BD-B476-4BAA-978D-6F21635ADDEF}" destId="{6A4889E4-27C6-41D7-9BE3-1D622497D2E9}" srcOrd="24" destOrd="0" presId="urn:microsoft.com/office/officeart/2005/8/layout/list1"/>
    <dgm:cxn modelId="{2A9D0ABC-17AC-4AB7-AD7D-E2C37107C837}" type="presParOf" srcId="{6A4889E4-27C6-41D7-9BE3-1D622497D2E9}" destId="{F9817E21-6C5B-4F40-A825-C11D85F3D204}" srcOrd="0" destOrd="0" presId="urn:microsoft.com/office/officeart/2005/8/layout/list1"/>
    <dgm:cxn modelId="{FBA5D22C-D8EB-49F6-8C0F-40E961BE48B1}" type="presParOf" srcId="{6A4889E4-27C6-41D7-9BE3-1D622497D2E9}" destId="{7498B6BD-7A36-48A1-AC30-1400084AAE94}" srcOrd="1" destOrd="0" presId="urn:microsoft.com/office/officeart/2005/8/layout/list1"/>
    <dgm:cxn modelId="{C44807F4-8500-4CD0-8EA6-36577FAD25B5}" type="presParOf" srcId="{6FB383BD-B476-4BAA-978D-6F21635ADDEF}" destId="{372D74B9-E408-41B0-B8D3-9B8E43E18DEE}" srcOrd="25" destOrd="0" presId="urn:microsoft.com/office/officeart/2005/8/layout/list1"/>
    <dgm:cxn modelId="{98451142-5B2D-46E7-821A-FDD806E2866A}" type="presParOf" srcId="{6FB383BD-B476-4BAA-978D-6F21635ADDEF}" destId="{8AD18660-7DF4-4E99-B5A5-39DEB69A7DC7}"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08E6692-684E-47CD-B27C-FA19FB358E4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2B3EE97C-7C9C-4D64-B3CB-A22CAFB437C8}">
      <dgm:prSet/>
      <dgm:spPr/>
      <dgm:t>
        <a:bodyPr/>
        <a:lstStyle/>
        <a:p>
          <a:r>
            <a:rPr lang="en-US"/>
            <a:t>For some Israelites, Yahweh was the chief god of Israel, but many, including kings of Israel and Judah, worshiped other gods as well. It was among the Babylonian exiles in the sixth century B.C. that Yahweh--the God of Israel---came to be seen as the only God.</a:t>
          </a:r>
        </a:p>
      </dgm:t>
    </dgm:pt>
    <dgm:pt modelId="{2B580B7A-D92B-4377-9F6A-E1004E245C77}" type="parTrans" cxnId="{1AD161FB-4553-4F37-84CD-5F180EDB7A92}">
      <dgm:prSet/>
      <dgm:spPr/>
      <dgm:t>
        <a:bodyPr/>
        <a:lstStyle/>
        <a:p>
          <a:endParaRPr lang="en-US"/>
        </a:p>
      </dgm:t>
    </dgm:pt>
    <dgm:pt modelId="{50743124-5BF1-4656-AAB2-29E9E350A45F}" type="sibTrans" cxnId="{1AD161FB-4553-4F37-84CD-5F180EDB7A92}">
      <dgm:prSet/>
      <dgm:spPr/>
      <dgm:t>
        <a:bodyPr/>
        <a:lstStyle/>
        <a:p>
          <a:endParaRPr lang="en-US"/>
        </a:p>
      </dgm:t>
    </dgm:pt>
    <dgm:pt modelId="{08BD23D0-3DD2-4578-A0F7-4D7F606147D4}">
      <dgm:prSet/>
      <dgm:spPr/>
      <dgm:t>
        <a:bodyPr/>
        <a:lstStyle/>
        <a:p>
          <a:r>
            <a:rPr lang="en-US"/>
            <a:t>According to the Jewish conception, there is but one God, whom the Jews called Yahweh. God is the creator of the world and everything in it. To the Jews, the gods of all other peoples were merely idols.</a:t>
          </a:r>
        </a:p>
      </dgm:t>
    </dgm:pt>
    <dgm:pt modelId="{1ED8EBEC-41F6-45F3-AD40-0EACF104F2CC}" type="parTrans" cxnId="{604FD6F0-872B-44F2-9874-3801AA56B66D}">
      <dgm:prSet/>
      <dgm:spPr/>
      <dgm:t>
        <a:bodyPr/>
        <a:lstStyle/>
        <a:p>
          <a:endParaRPr lang="en-US"/>
        </a:p>
      </dgm:t>
    </dgm:pt>
    <dgm:pt modelId="{E7BBEA9D-BF0B-4F83-8D3F-3C785355A81B}" type="sibTrans" cxnId="{604FD6F0-872B-44F2-9874-3801AA56B66D}">
      <dgm:prSet/>
      <dgm:spPr/>
      <dgm:t>
        <a:bodyPr/>
        <a:lstStyle/>
        <a:p>
          <a:endParaRPr lang="en-US"/>
        </a:p>
      </dgm:t>
    </dgm:pt>
    <dgm:pt modelId="{D82A06F7-A065-40BB-9FBB-0396368A9D11}">
      <dgm:prSet/>
      <dgm:spPr/>
      <dgm:t>
        <a:bodyPr/>
        <a:lstStyle/>
        <a:p>
          <a:r>
            <a:rPr lang="en-US"/>
            <a:t>All peoples were his servants, whether they knew it or not. This God was also transcendent. He had created nature but was not in nature. The stars, moon, rivers, wind, and other natural phenomena were not divinities or suffused with divinity, as other peoples of the ancient Near East believed, but were God’s handiwork.</a:t>
          </a:r>
        </a:p>
      </dgm:t>
    </dgm:pt>
    <dgm:pt modelId="{74DB578C-2298-45A8-8681-89AE8F86BD62}" type="parTrans" cxnId="{AAED09CC-F245-4CFA-BAFE-058886809BBD}">
      <dgm:prSet/>
      <dgm:spPr/>
      <dgm:t>
        <a:bodyPr/>
        <a:lstStyle/>
        <a:p>
          <a:endParaRPr lang="en-US"/>
        </a:p>
      </dgm:t>
    </dgm:pt>
    <dgm:pt modelId="{6E409F28-8A49-46F4-B58B-05C95CB3606B}" type="sibTrans" cxnId="{AAED09CC-F245-4CFA-BAFE-058886809BBD}">
      <dgm:prSet/>
      <dgm:spPr/>
      <dgm:t>
        <a:bodyPr/>
        <a:lstStyle/>
        <a:p>
          <a:endParaRPr lang="en-US"/>
        </a:p>
      </dgm:t>
    </dgm:pt>
    <dgm:pt modelId="{EFEFB116-920E-4AE6-8AE3-6F57576153B8}" type="pres">
      <dgm:prSet presAssocID="{408E6692-684E-47CD-B27C-FA19FB358E44}" presName="outerComposite" presStyleCnt="0">
        <dgm:presLayoutVars>
          <dgm:chMax val="5"/>
          <dgm:dir/>
          <dgm:resizeHandles val="exact"/>
        </dgm:presLayoutVars>
      </dgm:prSet>
      <dgm:spPr/>
    </dgm:pt>
    <dgm:pt modelId="{EDD70050-7C3F-4A33-AEB4-97DEC74FAAF4}" type="pres">
      <dgm:prSet presAssocID="{408E6692-684E-47CD-B27C-FA19FB358E44}" presName="dummyMaxCanvas" presStyleCnt="0">
        <dgm:presLayoutVars/>
      </dgm:prSet>
      <dgm:spPr/>
    </dgm:pt>
    <dgm:pt modelId="{88A89B43-8DDA-416C-9CE5-08208C5ED0F1}" type="pres">
      <dgm:prSet presAssocID="{408E6692-684E-47CD-B27C-FA19FB358E44}" presName="ThreeNodes_1" presStyleLbl="node1" presStyleIdx="0" presStyleCnt="3">
        <dgm:presLayoutVars>
          <dgm:bulletEnabled val="1"/>
        </dgm:presLayoutVars>
      </dgm:prSet>
      <dgm:spPr/>
    </dgm:pt>
    <dgm:pt modelId="{F74FD476-2CA5-4FAE-BDA9-D9A93457202C}" type="pres">
      <dgm:prSet presAssocID="{408E6692-684E-47CD-B27C-FA19FB358E44}" presName="ThreeNodes_2" presStyleLbl="node1" presStyleIdx="1" presStyleCnt="3">
        <dgm:presLayoutVars>
          <dgm:bulletEnabled val="1"/>
        </dgm:presLayoutVars>
      </dgm:prSet>
      <dgm:spPr/>
    </dgm:pt>
    <dgm:pt modelId="{D33EA302-F3B8-44C2-9B64-D4F05A6FCCCC}" type="pres">
      <dgm:prSet presAssocID="{408E6692-684E-47CD-B27C-FA19FB358E44}" presName="ThreeNodes_3" presStyleLbl="node1" presStyleIdx="2" presStyleCnt="3">
        <dgm:presLayoutVars>
          <dgm:bulletEnabled val="1"/>
        </dgm:presLayoutVars>
      </dgm:prSet>
      <dgm:spPr/>
    </dgm:pt>
    <dgm:pt modelId="{F76365DB-D5FB-41C2-A934-99A29CB0501E}" type="pres">
      <dgm:prSet presAssocID="{408E6692-684E-47CD-B27C-FA19FB358E44}" presName="ThreeConn_1-2" presStyleLbl="fgAccFollowNode1" presStyleIdx="0" presStyleCnt="2">
        <dgm:presLayoutVars>
          <dgm:bulletEnabled val="1"/>
        </dgm:presLayoutVars>
      </dgm:prSet>
      <dgm:spPr/>
    </dgm:pt>
    <dgm:pt modelId="{84321983-CF15-494D-A735-D3B59B024C83}" type="pres">
      <dgm:prSet presAssocID="{408E6692-684E-47CD-B27C-FA19FB358E44}" presName="ThreeConn_2-3" presStyleLbl="fgAccFollowNode1" presStyleIdx="1" presStyleCnt="2">
        <dgm:presLayoutVars>
          <dgm:bulletEnabled val="1"/>
        </dgm:presLayoutVars>
      </dgm:prSet>
      <dgm:spPr/>
    </dgm:pt>
    <dgm:pt modelId="{F874F3D4-939D-420A-A76E-3ABDC180768C}" type="pres">
      <dgm:prSet presAssocID="{408E6692-684E-47CD-B27C-FA19FB358E44}" presName="ThreeNodes_1_text" presStyleLbl="node1" presStyleIdx="2" presStyleCnt="3">
        <dgm:presLayoutVars>
          <dgm:bulletEnabled val="1"/>
        </dgm:presLayoutVars>
      </dgm:prSet>
      <dgm:spPr/>
    </dgm:pt>
    <dgm:pt modelId="{666529CA-BAEB-4F50-A482-D6C311A8A34A}" type="pres">
      <dgm:prSet presAssocID="{408E6692-684E-47CD-B27C-FA19FB358E44}" presName="ThreeNodes_2_text" presStyleLbl="node1" presStyleIdx="2" presStyleCnt="3">
        <dgm:presLayoutVars>
          <dgm:bulletEnabled val="1"/>
        </dgm:presLayoutVars>
      </dgm:prSet>
      <dgm:spPr/>
    </dgm:pt>
    <dgm:pt modelId="{E0C12443-F56C-4E6C-88A4-A2C87775A965}" type="pres">
      <dgm:prSet presAssocID="{408E6692-684E-47CD-B27C-FA19FB358E44}" presName="ThreeNodes_3_text" presStyleLbl="node1" presStyleIdx="2" presStyleCnt="3">
        <dgm:presLayoutVars>
          <dgm:bulletEnabled val="1"/>
        </dgm:presLayoutVars>
      </dgm:prSet>
      <dgm:spPr/>
    </dgm:pt>
  </dgm:ptLst>
  <dgm:cxnLst>
    <dgm:cxn modelId="{59775204-95AC-4BA9-A91F-305623F28853}" type="presOf" srcId="{E7BBEA9D-BF0B-4F83-8D3F-3C785355A81B}" destId="{84321983-CF15-494D-A735-D3B59B024C83}" srcOrd="0" destOrd="0" presId="urn:microsoft.com/office/officeart/2005/8/layout/vProcess5"/>
    <dgm:cxn modelId="{E54BF210-6BCA-4A62-B635-A57D073837BC}" type="presOf" srcId="{08BD23D0-3DD2-4578-A0F7-4D7F606147D4}" destId="{666529CA-BAEB-4F50-A482-D6C311A8A34A}" srcOrd="1" destOrd="0" presId="urn:microsoft.com/office/officeart/2005/8/layout/vProcess5"/>
    <dgm:cxn modelId="{F9A93312-8C58-4EEA-A2A7-36BE39E88602}" type="presOf" srcId="{408E6692-684E-47CD-B27C-FA19FB358E44}" destId="{EFEFB116-920E-4AE6-8AE3-6F57576153B8}" srcOrd="0" destOrd="0" presId="urn:microsoft.com/office/officeart/2005/8/layout/vProcess5"/>
    <dgm:cxn modelId="{3F707116-BF87-46BD-B233-53920D1CD58F}" type="presOf" srcId="{50743124-5BF1-4656-AAB2-29E9E350A45F}" destId="{F76365DB-D5FB-41C2-A934-99A29CB0501E}" srcOrd="0" destOrd="0" presId="urn:microsoft.com/office/officeart/2005/8/layout/vProcess5"/>
    <dgm:cxn modelId="{B0FB1C45-8488-46E7-B8BF-C106B0914AA9}" type="presOf" srcId="{2B3EE97C-7C9C-4D64-B3CB-A22CAFB437C8}" destId="{88A89B43-8DDA-416C-9CE5-08208C5ED0F1}" srcOrd="0" destOrd="0" presId="urn:microsoft.com/office/officeart/2005/8/layout/vProcess5"/>
    <dgm:cxn modelId="{93BD1173-2CEC-4B58-BDAB-709AA6BCAE4D}" type="presOf" srcId="{08BD23D0-3DD2-4578-A0F7-4D7F606147D4}" destId="{F74FD476-2CA5-4FAE-BDA9-D9A93457202C}" srcOrd="0" destOrd="0" presId="urn:microsoft.com/office/officeart/2005/8/layout/vProcess5"/>
    <dgm:cxn modelId="{5C60AE5A-080E-45F8-B1A6-D8DE55067DD8}" type="presOf" srcId="{2B3EE97C-7C9C-4D64-B3CB-A22CAFB437C8}" destId="{F874F3D4-939D-420A-A76E-3ABDC180768C}" srcOrd="1" destOrd="0" presId="urn:microsoft.com/office/officeart/2005/8/layout/vProcess5"/>
    <dgm:cxn modelId="{B51D9997-4297-46B2-B53B-8CE9C6453667}" type="presOf" srcId="{D82A06F7-A065-40BB-9FBB-0396368A9D11}" destId="{E0C12443-F56C-4E6C-88A4-A2C87775A965}" srcOrd="1" destOrd="0" presId="urn:microsoft.com/office/officeart/2005/8/layout/vProcess5"/>
    <dgm:cxn modelId="{694BF5A2-EBAB-4B3B-95DD-E50A0EFDEC7B}" type="presOf" srcId="{D82A06F7-A065-40BB-9FBB-0396368A9D11}" destId="{D33EA302-F3B8-44C2-9B64-D4F05A6FCCCC}" srcOrd="0" destOrd="0" presId="urn:microsoft.com/office/officeart/2005/8/layout/vProcess5"/>
    <dgm:cxn modelId="{AAED09CC-F245-4CFA-BAFE-058886809BBD}" srcId="{408E6692-684E-47CD-B27C-FA19FB358E44}" destId="{D82A06F7-A065-40BB-9FBB-0396368A9D11}" srcOrd="2" destOrd="0" parTransId="{74DB578C-2298-45A8-8681-89AE8F86BD62}" sibTransId="{6E409F28-8A49-46F4-B58B-05C95CB3606B}"/>
    <dgm:cxn modelId="{604FD6F0-872B-44F2-9874-3801AA56B66D}" srcId="{408E6692-684E-47CD-B27C-FA19FB358E44}" destId="{08BD23D0-3DD2-4578-A0F7-4D7F606147D4}" srcOrd="1" destOrd="0" parTransId="{1ED8EBEC-41F6-45F3-AD40-0EACF104F2CC}" sibTransId="{E7BBEA9D-BF0B-4F83-8D3F-3C785355A81B}"/>
    <dgm:cxn modelId="{1AD161FB-4553-4F37-84CD-5F180EDB7A92}" srcId="{408E6692-684E-47CD-B27C-FA19FB358E44}" destId="{2B3EE97C-7C9C-4D64-B3CB-A22CAFB437C8}" srcOrd="0" destOrd="0" parTransId="{2B580B7A-D92B-4377-9F6A-E1004E245C77}" sibTransId="{50743124-5BF1-4656-AAB2-29E9E350A45F}"/>
    <dgm:cxn modelId="{3037ACF6-294E-46DD-BFE5-05FF0804C894}" type="presParOf" srcId="{EFEFB116-920E-4AE6-8AE3-6F57576153B8}" destId="{EDD70050-7C3F-4A33-AEB4-97DEC74FAAF4}" srcOrd="0" destOrd="0" presId="urn:microsoft.com/office/officeart/2005/8/layout/vProcess5"/>
    <dgm:cxn modelId="{9366BC2E-E2A3-4353-AD96-ED46E3BE6BC2}" type="presParOf" srcId="{EFEFB116-920E-4AE6-8AE3-6F57576153B8}" destId="{88A89B43-8DDA-416C-9CE5-08208C5ED0F1}" srcOrd="1" destOrd="0" presId="urn:microsoft.com/office/officeart/2005/8/layout/vProcess5"/>
    <dgm:cxn modelId="{5235B5BE-77B2-465B-BA79-9C9768221F38}" type="presParOf" srcId="{EFEFB116-920E-4AE6-8AE3-6F57576153B8}" destId="{F74FD476-2CA5-4FAE-BDA9-D9A93457202C}" srcOrd="2" destOrd="0" presId="urn:microsoft.com/office/officeart/2005/8/layout/vProcess5"/>
    <dgm:cxn modelId="{135D7FB5-8FF9-4043-AB73-F1E3968F3F38}" type="presParOf" srcId="{EFEFB116-920E-4AE6-8AE3-6F57576153B8}" destId="{D33EA302-F3B8-44C2-9B64-D4F05A6FCCCC}" srcOrd="3" destOrd="0" presId="urn:microsoft.com/office/officeart/2005/8/layout/vProcess5"/>
    <dgm:cxn modelId="{3296879A-7A1D-48C8-A448-C213AA2AF2A9}" type="presParOf" srcId="{EFEFB116-920E-4AE6-8AE3-6F57576153B8}" destId="{F76365DB-D5FB-41C2-A934-99A29CB0501E}" srcOrd="4" destOrd="0" presId="urn:microsoft.com/office/officeart/2005/8/layout/vProcess5"/>
    <dgm:cxn modelId="{797ABA9E-7321-46D2-A323-EC5C900CD494}" type="presParOf" srcId="{EFEFB116-920E-4AE6-8AE3-6F57576153B8}" destId="{84321983-CF15-494D-A735-D3B59B024C83}" srcOrd="5" destOrd="0" presId="urn:microsoft.com/office/officeart/2005/8/layout/vProcess5"/>
    <dgm:cxn modelId="{B1733598-D0BD-4945-A979-CA01374EA095}" type="presParOf" srcId="{EFEFB116-920E-4AE6-8AE3-6F57576153B8}" destId="{F874F3D4-939D-420A-A76E-3ABDC180768C}" srcOrd="6" destOrd="0" presId="urn:microsoft.com/office/officeart/2005/8/layout/vProcess5"/>
    <dgm:cxn modelId="{6685631A-2FDE-4ED4-89A9-B993DB9A6B6C}" type="presParOf" srcId="{EFEFB116-920E-4AE6-8AE3-6F57576153B8}" destId="{666529CA-BAEB-4F50-A482-D6C311A8A34A}" srcOrd="7" destOrd="0" presId="urn:microsoft.com/office/officeart/2005/8/layout/vProcess5"/>
    <dgm:cxn modelId="{A49BEC63-B8B6-4376-AAD1-717310BEBF7D}" type="presParOf" srcId="{EFEFB116-920E-4AE6-8AE3-6F57576153B8}" destId="{E0C12443-F56C-4E6C-88A4-A2C87775A965}"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4EE3D74-6FC6-4444-A585-078E27F10B44}"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F88D7208-6683-42D3-A22F-040F76E24A06}">
      <dgm:prSet/>
      <dgm:spPr/>
      <dgm:t>
        <a:bodyPr/>
        <a:lstStyle/>
        <a:p>
          <a:r>
            <a:rPr lang="en-US"/>
            <a:t>The Israelites believed that certain religious leaders or holy men, called prophets, were sent by God to serve as his voice to his people. </a:t>
          </a:r>
        </a:p>
      </dgm:t>
    </dgm:pt>
    <dgm:pt modelId="{B2DFA2DC-339E-450F-A8B8-3AB7DE788065}" type="parTrans" cxnId="{F4DE1D6F-5718-4377-93C9-405A56BF8C95}">
      <dgm:prSet/>
      <dgm:spPr/>
      <dgm:t>
        <a:bodyPr/>
        <a:lstStyle/>
        <a:p>
          <a:endParaRPr lang="en-US"/>
        </a:p>
      </dgm:t>
    </dgm:pt>
    <dgm:pt modelId="{A86E1533-57BB-4D2F-8464-B328FBBEC838}" type="sibTrans" cxnId="{F4DE1D6F-5718-4377-93C9-405A56BF8C95}">
      <dgm:prSet/>
      <dgm:spPr/>
      <dgm:t>
        <a:bodyPr/>
        <a:lstStyle/>
        <a:p>
          <a:endParaRPr lang="en-US"/>
        </a:p>
      </dgm:t>
    </dgm:pt>
    <dgm:pt modelId="{1894653F-6AE2-4689-9981-8AA243290324}">
      <dgm:prSet/>
      <dgm:spPr/>
      <dgm:t>
        <a:bodyPr/>
        <a:lstStyle/>
        <a:p>
          <a:r>
            <a:rPr lang="en-US"/>
            <a:t>They warned of the terrible retribution that Yahweh would exact from the Israelites if they did not keep the covenant to remain faithful to him alone and just in their dealings with one another </a:t>
          </a:r>
        </a:p>
      </dgm:t>
    </dgm:pt>
    <dgm:pt modelId="{F0916DD2-2FA1-40BB-83A0-FF96F3AE5A1D}" type="parTrans" cxnId="{B5273CD0-41C0-4561-95DE-59CF164CC31D}">
      <dgm:prSet/>
      <dgm:spPr/>
      <dgm:t>
        <a:bodyPr/>
        <a:lstStyle/>
        <a:p>
          <a:endParaRPr lang="en-US"/>
        </a:p>
      </dgm:t>
    </dgm:pt>
    <dgm:pt modelId="{9AD1E003-FDF6-47CC-829D-4DC72EE3B5A3}" type="sibTrans" cxnId="{B5273CD0-41C0-4561-95DE-59CF164CC31D}">
      <dgm:prSet/>
      <dgm:spPr/>
      <dgm:t>
        <a:bodyPr/>
        <a:lstStyle/>
        <a:p>
          <a:endParaRPr lang="en-US"/>
        </a:p>
      </dgm:t>
    </dgm:pt>
    <dgm:pt modelId="{C6ABA2F3-B7F7-46A1-91B4-D36872A9D1A8}">
      <dgm:prSet/>
      <dgm:spPr/>
      <dgm:t>
        <a:bodyPr/>
        <a:lstStyle/>
        <a:p>
          <a:r>
            <a:rPr lang="en-US"/>
            <a:t>The golden age of prophecy began in the mid-eighth century and continued during the time when the people of Israel and Judah were threatened by Assyrian and Chaldean conquerors. These ‘‘men of God’’ went through the land warning the Israelites that they had failed to keepGod’s commandments and would be punished forbreaking the covenant</a:t>
          </a:r>
        </a:p>
      </dgm:t>
    </dgm:pt>
    <dgm:pt modelId="{9818137A-517F-4CE0-AC4E-C4596EAEF0C1}" type="parTrans" cxnId="{4D90969A-4172-4424-8FF0-B0CF490E0FB3}">
      <dgm:prSet/>
      <dgm:spPr/>
      <dgm:t>
        <a:bodyPr/>
        <a:lstStyle/>
        <a:p>
          <a:endParaRPr lang="en-US"/>
        </a:p>
      </dgm:t>
    </dgm:pt>
    <dgm:pt modelId="{4E107BF5-666D-4B83-9BDE-ED1C1FD2FD96}" type="sibTrans" cxnId="{4D90969A-4172-4424-8FF0-B0CF490E0FB3}">
      <dgm:prSet/>
      <dgm:spPr/>
      <dgm:t>
        <a:bodyPr/>
        <a:lstStyle/>
        <a:p>
          <a:endParaRPr lang="en-US"/>
        </a:p>
      </dgm:t>
    </dgm:pt>
    <dgm:pt modelId="{57E0AD7C-4527-4AD9-BC08-4EE26FA48090}">
      <dgm:prSet/>
      <dgm:spPr/>
      <dgm:t>
        <a:bodyPr/>
        <a:lstStyle/>
        <a:p>
          <a:r>
            <a:rPr lang="en-US" dirty="0"/>
            <a:t>Although the Jews’ religious practices gave them a sense of separateness from other peoples, the prophets transcended this by embracing a concern for all humanity. All nations would someday come to the God of Israel: A universal community of all people under God would someday be established by Israel’s effort. This vision encompassed the elimination of war and the establishment of peace for all the nations of the world. </a:t>
          </a:r>
        </a:p>
      </dgm:t>
    </dgm:pt>
    <dgm:pt modelId="{96E6EF09-E456-4CC3-BE38-A7BE311577F0}" type="parTrans" cxnId="{F7ECA072-3C0E-4F52-9E41-9E6BC6624950}">
      <dgm:prSet/>
      <dgm:spPr/>
      <dgm:t>
        <a:bodyPr/>
        <a:lstStyle/>
        <a:p>
          <a:endParaRPr lang="en-US"/>
        </a:p>
      </dgm:t>
    </dgm:pt>
    <dgm:pt modelId="{89C18564-D7A0-47F9-B90F-2B715110114B}" type="sibTrans" cxnId="{F7ECA072-3C0E-4F52-9E41-9E6BC6624950}">
      <dgm:prSet/>
      <dgm:spPr/>
      <dgm:t>
        <a:bodyPr/>
        <a:lstStyle/>
        <a:p>
          <a:endParaRPr lang="en-US"/>
        </a:p>
      </dgm:t>
    </dgm:pt>
    <dgm:pt modelId="{ED412AAE-15B8-450D-847B-02DC706F5BAD}" type="pres">
      <dgm:prSet presAssocID="{44EE3D74-6FC6-4444-A585-078E27F10B44}" presName="outerComposite" presStyleCnt="0">
        <dgm:presLayoutVars>
          <dgm:chMax val="5"/>
          <dgm:dir/>
          <dgm:resizeHandles val="exact"/>
        </dgm:presLayoutVars>
      </dgm:prSet>
      <dgm:spPr/>
    </dgm:pt>
    <dgm:pt modelId="{5711DA67-7380-456A-9EE4-311CAFC436E5}" type="pres">
      <dgm:prSet presAssocID="{44EE3D74-6FC6-4444-A585-078E27F10B44}" presName="dummyMaxCanvas" presStyleCnt="0">
        <dgm:presLayoutVars/>
      </dgm:prSet>
      <dgm:spPr/>
    </dgm:pt>
    <dgm:pt modelId="{C9676D28-FE39-421A-91FA-BC20E3C41F19}" type="pres">
      <dgm:prSet presAssocID="{44EE3D74-6FC6-4444-A585-078E27F10B44}" presName="FourNodes_1" presStyleLbl="node1" presStyleIdx="0" presStyleCnt="4">
        <dgm:presLayoutVars>
          <dgm:bulletEnabled val="1"/>
        </dgm:presLayoutVars>
      </dgm:prSet>
      <dgm:spPr/>
    </dgm:pt>
    <dgm:pt modelId="{8AE1EB6F-DA26-4F62-8E7E-4D222C746150}" type="pres">
      <dgm:prSet presAssocID="{44EE3D74-6FC6-4444-A585-078E27F10B44}" presName="FourNodes_2" presStyleLbl="node1" presStyleIdx="1" presStyleCnt="4">
        <dgm:presLayoutVars>
          <dgm:bulletEnabled val="1"/>
        </dgm:presLayoutVars>
      </dgm:prSet>
      <dgm:spPr/>
    </dgm:pt>
    <dgm:pt modelId="{206A6ED6-B5D7-41AC-A52D-9FCB56F74778}" type="pres">
      <dgm:prSet presAssocID="{44EE3D74-6FC6-4444-A585-078E27F10B44}" presName="FourNodes_3" presStyleLbl="node1" presStyleIdx="2" presStyleCnt="4">
        <dgm:presLayoutVars>
          <dgm:bulletEnabled val="1"/>
        </dgm:presLayoutVars>
      </dgm:prSet>
      <dgm:spPr/>
    </dgm:pt>
    <dgm:pt modelId="{44A97F2D-6E7F-497A-95AE-4527596E7F54}" type="pres">
      <dgm:prSet presAssocID="{44EE3D74-6FC6-4444-A585-078E27F10B44}" presName="FourNodes_4" presStyleLbl="node1" presStyleIdx="3" presStyleCnt="4">
        <dgm:presLayoutVars>
          <dgm:bulletEnabled val="1"/>
        </dgm:presLayoutVars>
      </dgm:prSet>
      <dgm:spPr/>
    </dgm:pt>
    <dgm:pt modelId="{E495A6B4-1EF5-4CC7-9554-700676D80DA6}" type="pres">
      <dgm:prSet presAssocID="{44EE3D74-6FC6-4444-A585-078E27F10B44}" presName="FourConn_1-2" presStyleLbl="fgAccFollowNode1" presStyleIdx="0" presStyleCnt="3">
        <dgm:presLayoutVars>
          <dgm:bulletEnabled val="1"/>
        </dgm:presLayoutVars>
      </dgm:prSet>
      <dgm:spPr/>
    </dgm:pt>
    <dgm:pt modelId="{93EA4133-C7CC-4141-9C10-E7389BDE8397}" type="pres">
      <dgm:prSet presAssocID="{44EE3D74-6FC6-4444-A585-078E27F10B44}" presName="FourConn_2-3" presStyleLbl="fgAccFollowNode1" presStyleIdx="1" presStyleCnt="3">
        <dgm:presLayoutVars>
          <dgm:bulletEnabled val="1"/>
        </dgm:presLayoutVars>
      </dgm:prSet>
      <dgm:spPr/>
    </dgm:pt>
    <dgm:pt modelId="{FCF3DC35-4266-4EC7-AA22-29B939E19956}" type="pres">
      <dgm:prSet presAssocID="{44EE3D74-6FC6-4444-A585-078E27F10B44}" presName="FourConn_3-4" presStyleLbl="fgAccFollowNode1" presStyleIdx="2" presStyleCnt="3">
        <dgm:presLayoutVars>
          <dgm:bulletEnabled val="1"/>
        </dgm:presLayoutVars>
      </dgm:prSet>
      <dgm:spPr/>
    </dgm:pt>
    <dgm:pt modelId="{F3FDF600-9553-4735-96D8-D9C50710E611}" type="pres">
      <dgm:prSet presAssocID="{44EE3D74-6FC6-4444-A585-078E27F10B44}" presName="FourNodes_1_text" presStyleLbl="node1" presStyleIdx="3" presStyleCnt="4">
        <dgm:presLayoutVars>
          <dgm:bulletEnabled val="1"/>
        </dgm:presLayoutVars>
      </dgm:prSet>
      <dgm:spPr/>
    </dgm:pt>
    <dgm:pt modelId="{2291D8A2-842D-44D7-B637-5AC1BE9A0F18}" type="pres">
      <dgm:prSet presAssocID="{44EE3D74-6FC6-4444-A585-078E27F10B44}" presName="FourNodes_2_text" presStyleLbl="node1" presStyleIdx="3" presStyleCnt="4">
        <dgm:presLayoutVars>
          <dgm:bulletEnabled val="1"/>
        </dgm:presLayoutVars>
      </dgm:prSet>
      <dgm:spPr/>
    </dgm:pt>
    <dgm:pt modelId="{5FDF83C9-F0F4-4020-B8C9-9F8D7A2CD844}" type="pres">
      <dgm:prSet presAssocID="{44EE3D74-6FC6-4444-A585-078E27F10B44}" presName="FourNodes_3_text" presStyleLbl="node1" presStyleIdx="3" presStyleCnt="4">
        <dgm:presLayoutVars>
          <dgm:bulletEnabled val="1"/>
        </dgm:presLayoutVars>
      </dgm:prSet>
      <dgm:spPr/>
    </dgm:pt>
    <dgm:pt modelId="{A1D770BA-B97A-44BB-95D6-21965943A867}" type="pres">
      <dgm:prSet presAssocID="{44EE3D74-6FC6-4444-A585-078E27F10B44}" presName="FourNodes_4_text" presStyleLbl="node1" presStyleIdx="3" presStyleCnt="4">
        <dgm:presLayoutVars>
          <dgm:bulletEnabled val="1"/>
        </dgm:presLayoutVars>
      </dgm:prSet>
      <dgm:spPr/>
    </dgm:pt>
  </dgm:ptLst>
  <dgm:cxnLst>
    <dgm:cxn modelId="{1F124D13-A8FD-4494-99E9-60A03A48FD5F}" type="presOf" srcId="{C6ABA2F3-B7F7-46A1-91B4-D36872A9D1A8}" destId="{206A6ED6-B5D7-41AC-A52D-9FCB56F74778}" srcOrd="0" destOrd="0" presId="urn:microsoft.com/office/officeart/2005/8/layout/vProcess5"/>
    <dgm:cxn modelId="{B0FCE21C-3DF3-4E09-A85C-D1D63E2FAB8F}" type="presOf" srcId="{F88D7208-6683-42D3-A22F-040F76E24A06}" destId="{F3FDF600-9553-4735-96D8-D9C50710E611}" srcOrd="1" destOrd="0" presId="urn:microsoft.com/office/officeart/2005/8/layout/vProcess5"/>
    <dgm:cxn modelId="{1B524621-59FF-426C-B266-BF2F3E8879E9}" type="presOf" srcId="{F88D7208-6683-42D3-A22F-040F76E24A06}" destId="{C9676D28-FE39-421A-91FA-BC20E3C41F19}" srcOrd="0" destOrd="0" presId="urn:microsoft.com/office/officeart/2005/8/layout/vProcess5"/>
    <dgm:cxn modelId="{2C4B1F26-E167-4C7C-971E-868ED7A8D960}" type="presOf" srcId="{A86E1533-57BB-4D2F-8464-B328FBBEC838}" destId="{E495A6B4-1EF5-4CC7-9554-700676D80DA6}" srcOrd="0" destOrd="0" presId="urn:microsoft.com/office/officeart/2005/8/layout/vProcess5"/>
    <dgm:cxn modelId="{F4DE1D6F-5718-4377-93C9-405A56BF8C95}" srcId="{44EE3D74-6FC6-4444-A585-078E27F10B44}" destId="{F88D7208-6683-42D3-A22F-040F76E24A06}" srcOrd="0" destOrd="0" parTransId="{B2DFA2DC-339E-450F-A8B8-3AB7DE788065}" sibTransId="{A86E1533-57BB-4D2F-8464-B328FBBEC838}"/>
    <dgm:cxn modelId="{F7ECA072-3C0E-4F52-9E41-9E6BC6624950}" srcId="{44EE3D74-6FC6-4444-A585-078E27F10B44}" destId="{57E0AD7C-4527-4AD9-BC08-4EE26FA48090}" srcOrd="3" destOrd="0" parTransId="{96E6EF09-E456-4CC3-BE38-A7BE311577F0}" sibTransId="{89C18564-D7A0-47F9-B90F-2B715110114B}"/>
    <dgm:cxn modelId="{DCDFA687-FC0D-4421-8B56-30474A3C3DEC}" type="presOf" srcId="{57E0AD7C-4527-4AD9-BC08-4EE26FA48090}" destId="{44A97F2D-6E7F-497A-95AE-4527596E7F54}" srcOrd="0" destOrd="0" presId="urn:microsoft.com/office/officeart/2005/8/layout/vProcess5"/>
    <dgm:cxn modelId="{36ACAA8A-5593-473D-AF9A-C166A6BE7DF3}" type="presOf" srcId="{1894653F-6AE2-4689-9981-8AA243290324}" destId="{2291D8A2-842D-44D7-B637-5AC1BE9A0F18}" srcOrd="1" destOrd="0" presId="urn:microsoft.com/office/officeart/2005/8/layout/vProcess5"/>
    <dgm:cxn modelId="{9FCA6F9A-08DD-4D72-85A8-509C41FBFEED}" type="presOf" srcId="{44EE3D74-6FC6-4444-A585-078E27F10B44}" destId="{ED412AAE-15B8-450D-847B-02DC706F5BAD}" srcOrd="0" destOrd="0" presId="urn:microsoft.com/office/officeart/2005/8/layout/vProcess5"/>
    <dgm:cxn modelId="{4D90969A-4172-4424-8FF0-B0CF490E0FB3}" srcId="{44EE3D74-6FC6-4444-A585-078E27F10B44}" destId="{C6ABA2F3-B7F7-46A1-91B4-D36872A9D1A8}" srcOrd="2" destOrd="0" parTransId="{9818137A-517F-4CE0-AC4E-C4596EAEF0C1}" sibTransId="{4E107BF5-666D-4B83-9BDE-ED1C1FD2FD96}"/>
    <dgm:cxn modelId="{E4BA30A6-1BEC-4B0A-B91D-F2C5D5D8C82B}" type="presOf" srcId="{4E107BF5-666D-4B83-9BDE-ED1C1FD2FD96}" destId="{FCF3DC35-4266-4EC7-AA22-29B939E19956}" srcOrd="0" destOrd="0" presId="urn:microsoft.com/office/officeart/2005/8/layout/vProcess5"/>
    <dgm:cxn modelId="{548935AA-33E1-47D6-BC3E-99F19BA89842}" type="presOf" srcId="{1894653F-6AE2-4689-9981-8AA243290324}" destId="{8AE1EB6F-DA26-4F62-8E7E-4D222C746150}" srcOrd="0" destOrd="0" presId="urn:microsoft.com/office/officeart/2005/8/layout/vProcess5"/>
    <dgm:cxn modelId="{7FAF49B1-269F-4757-B51A-8140126F7C85}" type="presOf" srcId="{9AD1E003-FDF6-47CC-829D-4DC72EE3B5A3}" destId="{93EA4133-C7CC-4141-9C10-E7389BDE8397}" srcOrd="0" destOrd="0" presId="urn:microsoft.com/office/officeart/2005/8/layout/vProcess5"/>
    <dgm:cxn modelId="{DF2250BB-2B8F-40B4-A66D-2D381864C6C6}" type="presOf" srcId="{C6ABA2F3-B7F7-46A1-91B4-D36872A9D1A8}" destId="{5FDF83C9-F0F4-4020-B8C9-9F8D7A2CD844}" srcOrd="1" destOrd="0" presId="urn:microsoft.com/office/officeart/2005/8/layout/vProcess5"/>
    <dgm:cxn modelId="{B5273CD0-41C0-4561-95DE-59CF164CC31D}" srcId="{44EE3D74-6FC6-4444-A585-078E27F10B44}" destId="{1894653F-6AE2-4689-9981-8AA243290324}" srcOrd="1" destOrd="0" parTransId="{F0916DD2-2FA1-40BB-83A0-FF96F3AE5A1D}" sibTransId="{9AD1E003-FDF6-47CC-829D-4DC72EE3B5A3}"/>
    <dgm:cxn modelId="{A77A49EF-0E75-4BCC-A817-9E18F3DF210B}" type="presOf" srcId="{57E0AD7C-4527-4AD9-BC08-4EE26FA48090}" destId="{A1D770BA-B97A-44BB-95D6-21965943A867}" srcOrd="1" destOrd="0" presId="urn:microsoft.com/office/officeart/2005/8/layout/vProcess5"/>
    <dgm:cxn modelId="{E4498D36-7A4C-49B1-AF6C-3986EB3141DE}" type="presParOf" srcId="{ED412AAE-15B8-450D-847B-02DC706F5BAD}" destId="{5711DA67-7380-456A-9EE4-311CAFC436E5}" srcOrd="0" destOrd="0" presId="urn:microsoft.com/office/officeart/2005/8/layout/vProcess5"/>
    <dgm:cxn modelId="{EB5A1688-FDA5-40DC-944E-516507D2AFFF}" type="presParOf" srcId="{ED412AAE-15B8-450D-847B-02DC706F5BAD}" destId="{C9676D28-FE39-421A-91FA-BC20E3C41F19}" srcOrd="1" destOrd="0" presId="urn:microsoft.com/office/officeart/2005/8/layout/vProcess5"/>
    <dgm:cxn modelId="{3C726B35-CBF8-46B3-8913-144C0107AFED}" type="presParOf" srcId="{ED412AAE-15B8-450D-847B-02DC706F5BAD}" destId="{8AE1EB6F-DA26-4F62-8E7E-4D222C746150}" srcOrd="2" destOrd="0" presId="urn:microsoft.com/office/officeart/2005/8/layout/vProcess5"/>
    <dgm:cxn modelId="{5B9D76AD-D7D7-4FB0-B707-4149159711B1}" type="presParOf" srcId="{ED412AAE-15B8-450D-847B-02DC706F5BAD}" destId="{206A6ED6-B5D7-41AC-A52D-9FCB56F74778}" srcOrd="3" destOrd="0" presId="urn:microsoft.com/office/officeart/2005/8/layout/vProcess5"/>
    <dgm:cxn modelId="{5AC5ABF6-7F60-4A12-8078-4EB1B36BE733}" type="presParOf" srcId="{ED412AAE-15B8-450D-847B-02DC706F5BAD}" destId="{44A97F2D-6E7F-497A-95AE-4527596E7F54}" srcOrd="4" destOrd="0" presId="urn:microsoft.com/office/officeart/2005/8/layout/vProcess5"/>
    <dgm:cxn modelId="{426884AF-1B78-4ADB-BB9D-94C1F7EEA80E}" type="presParOf" srcId="{ED412AAE-15B8-450D-847B-02DC706F5BAD}" destId="{E495A6B4-1EF5-4CC7-9554-700676D80DA6}" srcOrd="5" destOrd="0" presId="urn:microsoft.com/office/officeart/2005/8/layout/vProcess5"/>
    <dgm:cxn modelId="{6629748E-EEEE-430B-9A89-AC3B67847F0E}" type="presParOf" srcId="{ED412AAE-15B8-450D-847B-02DC706F5BAD}" destId="{93EA4133-C7CC-4141-9C10-E7389BDE8397}" srcOrd="6" destOrd="0" presId="urn:microsoft.com/office/officeart/2005/8/layout/vProcess5"/>
    <dgm:cxn modelId="{FE947088-C76C-473B-A35B-39A71F2071B6}" type="presParOf" srcId="{ED412AAE-15B8-450D-847B-02DC706F5BAD}" destId="{FCF3DC35-4266-4EC7-AA22-29B939E19956}" srcOrd="7" destOrd="0" presId="urn:microsoft.com/office/officeart/2005/8/layout/vProcess5"/>
    <dgm:cxn modelId="{A7A0CBD3-64E9-4A7A-BE23-5388F6B2B0B1}" type="presParOf" srcId="{ED412AAE-15B8-450D-847B-02DC706F5BAD}" destId="{F3FDF600-9553-4735-96D8-D9C50710E611}" srcOrd="8" destOrd="0" presId="urn:microsoft.com/office/officeart/2005/8/layout/vProcess5"/>
    <dgm:cxn modelId="{AABABFB1-5305-4308-B9D6-44D2632D51AF}" type="presParOf" srcId="{ED412AAE-15B8-450D-847B-02DC706F5BAD}" destId="{2291D8A2-842D-44D7-B637-5AC1BE9A0F18}" srcOrd="9" destOrd="0" presId="urn:microsoft.com/office/officeart/2005/8/layout/vProcess5"/>
    <dgm:cxn modelId="{5F12D27A-C0E2-4B82-850A-FA3872B56CD0}" type="presParOf" srcId="{ED412AAE-15B8-450D-847B-02DC706F5BAD}" destId="{5FDF83C9-F0F4-4020-B8C9-9F8D7A2CD844}" srcOrd="10" destOrd="0" presId="urn:microsoft.com/office/officeart/2005/8/layout/vProcess5"/>
    <dgm:cxn modelId="{C6622113-290B-4BDA-BCC0-C06E5925CCE3}" type="presParOf" srcId="{ED412AAE-15B8-450D-847B-02DC706F5BAD}" destId="{A1D770BA-B97A-44BB-95D6-21965943A86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FAFA23F-D14E-4BA8-837F-D6AF76273727}"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D241323-F576-4532-99D0-631C26FB0B54}">
      <dgm:prSet/>
      <dgm:spPr/>
      <dgm:t>
        <a:bodyPr/>
        <a:lstStyle/>
        <a:p>
          <a:r>
            <a:rPr lang="en-US" dirty="0"/>
            <a:t>Jews remained under Persian control until the Macedonian Greeks conquered Persia</a:t>
          </a:r>
        </a:p>
      </dgm:t>
    </dgm:pt>
    <dgm:pt modelId="{C6F5282E-F4A9-4649-8818-C9E535868A12}" type="parTrans" cxnId="{9EF4DECE-3317-481B-81A8-F9983298FF34}">
      <dgm:prSet/>
      <dgm:spPr/>
      <dgm:t>
        <a:bodyPr/>
        <a:lstStyle/>
        <a:p>
          <a:endParaRPr lang="en-US"/>
        </a:p>
      </dgm:t>
    </dgm:pt>
    <dgm:pt modelId="{19DFF7B5-9D3D-489D-A63D-613195C2E074}" type="sibTrans" cxnId="{9EF4DECE-3317-481B-81A8-F9983298FF34}">
      <dgm:prSet/>
      <dgm:spPr/>
      <dgm:t>
        <a:bodyPr/>
        <a:lstStyle/>
        <a:p>
          <a:endParaRPr lang="en-US"/>
        </a:p>
      </dgm:t>
    </dgm:pt>
    <dgm:pt modelId="{FAA76711-93F8-4DD1-BBD2-A870CDD09914}">
      <dgm:prSet/>
      <dgm:spPr/>
      <dgm:t>
        <a:bodyPr/>
        <a:lstStyle/>
        <a:p>
          <a:r>
            <a:rPr lang="en-US"/>
            <a:t>They built the Second Temple</a:t>
          </a:r>
        </a:p>
      </dgm:t>
    </dgm:pt>
    <dgm:pt modelId="{84AD697A-AEC1-452D-9C0D-D15F81C9D31F}" type="parTrans" cxnId="{C5F92873-F172-41AC-95B1-247F387B2337}">
      <dgm:prSet/>
      <dgm:spPr/>
      <dgm:t>
        <a:bodyPr/>
        <a:lstStyle/>
        <a:p>
          <a:endParaRPr lang="en-US"/>
        </a:p>
      </dgm:t>
    </dgm:pt>
    <dgm:pt modelId="{F0873B47-344C-4C6A-BBC7-834FB40EA409}" type="sibTrans" cxnId="{C5F92873-F172-41AC-95B1-247F387B2337}">
      <dgm:prSet/>
      <dgm:spPr/>
      <dgm:t>
        <a:bodyPr/>
        <a:lstStyle/>
        <a:p>
          <a:endParaRPr lang="en-US"/>
        </a:p>
      </dgm:t>
    </dgm:pt>
    <dgm:pt modelId="{55E9F5F9-26EC-4211-B129-409E43849FA3}">
      <dgm:prSet/>
      <dgm:spPr/>
      <dgm:t>
        <a:bodyPr/>
        <a:lstStyle/>
        <a:p>
          <a:r>
            <a:rPr lang="en-US" dirty="0"/>
            <a:t>From them on the Jews were ruled by outsiders until they were independent for a century when they were successfully revolted under the leadership of a Jewish family, the Maccabees</a:t>
          </a:r>
        </a:p>
        <a:p>
          <a:r>
            <a:rPr lang="en-US" dirty="0"/>
            <a:t>https://www.youtube.com/watch?v=-6FBX53ZblU&amp;ab_channel=HISTORY</a:t>
          </a:r>
        </a:p>
      </dgm:t>
    </dgm:pt>
    <dgm:pt modelId="{3D31F599-A414-4259-B2C6-40FEB7C4CA78}" type="parTrans" cxnId="{22FBB791-0434-4D52-BBE4-E5CBDEBD6820}">
      <dgm:prSet/>
      <dgm:spPr/>
      <dgm:t>
        <a:bodyPr/>
        <a:lstStyle/>
        <a:p>
          <a:endParaRPr lang="en-US"/>
        </a:p>
      </dgm:t>
    </dgm:pt>
    <dgm:pt modelId="{17B3E1F7-7237-4F65-84CB-9649EB8C8C14}" type="sibTrans" cxnId="{22FBB791-0434-4D52-BBE4-E5CBDEBD6820}">
      <dgm:prSet/>
      <dgm:spPr/>
      <dgm:t>
        <a:bodyPr/>
        <a:lstStyle/>
        <a:p>
          <a:endParaRPr lang="en-US"/>
        </a:p>
      </dgm:t>
    </dgm:pt>
    <dgm:pt modelId="{872C9C32-4387-4A8A-A1BC-5FEC13E5F2A1}">
      <dgm:prSet/>
      <dgm:spPr/>
      <dgm:t>
        <a:bodyPr/>
        <a:lstStyle/>
        <a:p>
          <a:r>
            <a:rPr lang="en-US"/>
            <a:t>But then come the Romans… this isn’t going to end well</a:t>
          </a:r>
        </a:p>
      </dgm:t>
    </dgm:pt>
    <dgm:pt modelId="{166BB109-BE46-43A6-8C20-2484D50AD647}" type="parTrans" cxnId="{9CDB4F74-6A7E-4519-934E-FDC19B26C2CE}">
      <dgm:prSet/>
      <dgm:spPr/>
      <dgm:t>
        <a:bodyPr/>
        <a:lstStyle/>
        <a:p>
          <a:endParaRPr lang="en-US"/>
        </a:p>
      </dgm:t>
    </dgm:pt>
    <dgm:pt modelId="{338307B9-B1AC-4BDD-B442-62753EC725DD}" type="sibTrans" cxnId="{9CDB4F74-6A7E-4519-934E-FDC19B26C2CE}">
      <dgm:prSet/>
      <dgm:spPr/>
      <dgm:t>
        <a:bodyPr/>
        <a:lstStyle/>
        <a:p>
          <a:endParaRPr lang="en-US"/>
        </a:p>
      </dgm:t>
    </dgm:pt>
    <dgm:pt modelId="{E7813544-9D33-4E46-95D3-ABB2A44CAA4C}">
      <dgm:prSet/>
      <dgm:spPr/>
      <dgm:t>
        <a:bodyPr/>
        <a:lstStyle/>
        <a:p>
          <a:r>
            <a:rPr lang="en-US" dirty="0"/>
            <a:t>Heavy taxes, religious conflict, tough governors: a series of revolts led to the destruction of the 2</a:t>
          </a:r>
          <a:r>
            <a:rPr lang="en-US" baseline="30000" dirty="0"/>
            <a:t>nd</a:t>
          </a:r>
          <a:r>
            <a:rPr lang="en-US" dirty="0"/>
            <a:t> Temple and the diaspora</a:t>
          </a:r>
        </a:p>
      </dgm:t>
    </dgm:pt>
    <dgm:pt modelId="{A45B8FE5-ED90-44EA-A5EB-49F63F15A727}" type="parTrans" cxnId="{8F4D6AA6-1AFC-4B32-8257-A75B66573518}">
      <dgm:prSet/>
      <dgm:spPr/>
      <dgm:t>
        <a:bodyPr/>
        <a:lstStyle/>
        <a:p>
          <a:endParaRPr lang="en-US"/>
        </a:p>
      </dgm:t>
    </dgm:pt>
    <dgm:pt modelId="{1986E6C0-FF4B-4662-BDB0-A6E21FEB7340}" type="sibTrans" cxnId="{8F4D6AA6-1AFC-4B32-8257-A75B66573518}">
      <dgm:prSet/>
      <dgm:spPr/>
      <dgm:t>
        <a:bodyPr/>
        <a:lstStyle/>
        <a:p>
          <a:endParaRPr lang="en-US"/>
        </a:p>
      </dgm:t>
    </dgm:pt>
    <dgm:pt modelId="{645A7E7B-F19B-4603-B43C-DBCF9D9D2115}" type="pres">
      <dgm:prSet presAssocID="{FFAFA23F-D14E-4BA8-837F-D6AF76273727}" presName="outerComposite" presStyleCnt="0">
        <dgm:presLayoutVars>
          <dgm:chMax val="5"/>
          <dgm:dir/>
          <dgm:resizeHandles val="exact"/>
        </dgm:presLayoutVars>
      </dgm:prSet>
      <dgm:spPr/>
    </dgm:pt>
    <dgm:pt modelId="{4AB701E5-39DB-483F-8866-EE1571567287}" type="pres">
      <dgm:prSet presAssocID="{FFAFA23F-D14E-4BA8-837F-D6AF76273727}" presName="dummyMaxCanvas" presStyleCnt="0">
        <dgm:presLayoutVars/>
      </dgm:prSet>
      <dgm:spPr/>
    </dgm:pt>
    <dgm:pt modelId="{E123F3C6-232E-4273-BB86-D1698D116CFC}" type="pres">
      <dgm:prSet presAssocID="{FFAFA23F-D14E-4BA8-837F-D6AF76273727}" presName="FiveNodes_1" presStyleLbl="node1" presStyleIdx="0" presStyleCnt="5">
        <dgm:presLayoutVars>
          <dgm:bulletEnabled val="1"/>
        </dgm:presLayoutVars>
      </dgm:prSet>
      <dgm:spPr/>
    </dgm:pt>
    <dgm:pt modelId="{7A8FB405-A210-469B-83A6-09623284FE3D}" type="pres">
      <dgm:prSet presAssocID="{FFAFA23F-D14E-4BA8-837F-D6AF76273727}" presName="FiveNodes_2" presStyleLbl="node1" presStyleIdx="1" presStyleCnt="5">
        <dgm:presLayoutVars>
          <dgm:bulletEnabled val="1"/>
        </dgm:presLayoutVars>
      </dgm:prSet>
      <dgm:spPr/>
    </dgm:pt>
    <dgm:pt modelId="{5C025FD0-0D40-4702-9179-6F7FCC6B436A}" type="pres">
      <dgm:prSet presAssocID="{FFAFA23F-D14E-4BA8-837F-D6AF76273727}" presName="FiveNodes_3" presStyleLbl="node1" presStyleIdx="2" presStyleCnt="5">
        <dgm:presLayoutVars>
          <dgm:bulletEnabled val="1"/>
        </dgm:presLayoutVars>
      </dgm:prSet>
      <dgm:spPr/>
    </dgm:pt>
    <dgm:pt modelId="{ACC1E47B-699F-4297-9B53-270875A5B8DF}" type="pres">
      <dgm:prSet presAssocID="{FFAFA23F-D14E-4BA8-837F-D6AF76273727}" presName="FiveNodes_4" presStyleLbl="node1" presStyleIdx="3" presStyleCnt="5">
        <dgm:presLayoutVars>
          <dgm:bulletEnabled val="1"/>
        </dgm:presLayoutVars>
      </dgm:prSet>
      <dgm:spPr/>
    </dgm:pt>
    <dgm:pt modelId="{A71E35F6-A15B-477B-9027-36C22F8B1489}" type="pres">
      <dgm:prSet presAssocID="{FFAFA23F-D14E-4BA8-837F-D6AF76273727}" presName="FiveNodes_5" presStyleLbl="node1" presStyleIdx="4" presStyleCnt="5">
        <dgm:presLayoutVars>
          <dgm:bulletEnabled val="1"/>
        </dgm:presLayoutVars>
      </dgm:prSet>
      <dgm:spPr/>
    </dgm:pt>
    <dgm:pt modelId="{90C49FC5-CCC5-4B92-BEB4-4BE8371BB59B}" type="pres">
      <dgm:prSet presAssocID="{FFAFA23F-D14E-4BA8-837F-D6AF76273727}" presName="FiveConn_1-2" presStyleLbl="fgAccFollowNode1" presStyleIdx="0" presStyleCnt="4">
        <dgm:presLayoutVars>
          <dgm:bulletEnabled val="1"/>
        </dgm:presLayoutVars>
      </dgm:prSet>
      <dgm:spPr/>
    </dgm:pt>
    <dgm:pt modelId="{17802960-FCD4-4D7E-BCDC-E5945AC43C90}" type="pres">
      <dgm:prSet presAssocID="{FFAFA23F-D14E-4BA8-837F-D6AF76273727}" presName="FiveConn_2-3" presStyleLbl="fgAccFollowNode1" presStyleIdx="1" presStyleCnt="4">
        <dgm:presLayoutVars>
          <dgm:bulletEnabled val="1"/>
        </dgm:presLayoutVars>
      </dgm:prSet>
      <dgm:spPr/>
    </dgm:pt>
    <dgm:pt modelId="{96B549B4-665C-47CD-9D6A-EB1C86D70FD2}" type="pres">
      <dgm:prSet presAssocID="{FFAFA23F-D14E-4BA8-837F-D6AF76273727}" presName="FiveConn_3-4" presStyleLbl="fgAccFollowNode1" presStyleIdx="2" presStyleCnt="4">
        <dgm:presLayoutVars>
          <dgm:bulletEnabled val="1"/>
        </dgm:presLayoutVars>
      </dgm:prSet>
      <dgm:spPr/>
    </dgm:pt>
    <dgm:pt modelId="{58872B23-01CF-40FA-94CE-19D3F20A44B2}" type="pres">
      <dgm:prSet presAssocID="{FFAFA23F-D14E-4BA8-837F-D6AF76273727}" presName="FiveConn_4-5" presStyleLbl="fgAccFollowNode1" presStyleIdx="3" presStyleCnt="4">
        <dgm:presLayoutVars>
          <dgm:bulletEnabled val="1"/>
        </dgm:presLayoutVars>
      </dgm:prSet>
      <dgm:spPr/>
    </dgm:pt>
    <dgm:pt modelId="{7A346561-9EC2-428A-B76E-9AF808A9A3B4}" type="pres">
      <dgm:prSet presAssocID="{FFAFA23F-D14E-4BA8-837F-D6AF76273727}" presName="FiveNodes_1_text" presStyleLbl="node1" presStyleIdx="4" presStyleCnt="5">
        <dgm:presLayoutVars>
          <dgm:bulletEnabled val="1"/>
        </dgm:presLayoutVars>
      </dgm:prSet>
      <dgm:spPr/>
    </dgm:pt>
    <dgm:pt modelId="{8794147F-6FB0-41FE-97A8-9EE1E68A2773}" type="pres">
      <dgm:prSet presAssocID="{FFAFA23F-D14E-4BA8-837F-D6AF76273727}" presName="FiveNodes_2_text" presStyleLbl="node1" presStyleIdx="4" presStyleCnt="5">
        <dgm:presLayoutVars>
          <dgm:bulletEnabled val="1"/>
        </dgm:presLayoutVars>
      </dgm:prSet>
      <dgm:spPr/>
    </dgm:pt>
    <dgm:pt modelId="{3782F511-CD78-42DF-AC3C-F96AB0037981}" type="pres">
      <dgm:prSet presAssocID="{FFAFA23F-D14E-4BA8-837F-D6AF76273727}" presName="FiveNodes_3_text" presStyleLbl="node1" presStyleIdx="4" presStyleCnt="5">
        <dgm:presLayoutVars>
          <dgm:bulletEnabled val="1"/>
        </dgm:presLayoutVars>
      </dgm:prSet>
      <dgm:spPr/>
    </dgm:pt>
    <dgm:pt modelId="{2894321F-B605-4615-8BD8-CDBBA7991141}" type="pres">
      <dgm:prSet presAssocID="{FFAFA23F-D14E-4BA8-837F-D6AF76273727}" presName="FiveNodes_4_text" presStyleLbl="node1" presStyleIdx="4" presStyleCnt="5">
        <dgm:presLayoutVars>
          <dgm:bulletEnabled val="1"/>
        </dgm:presLayoutVars>
      </dgm:prSet>
      <dgm:spPr/>
    </dgm:pt>
    <dgm:pt modelId="{C18CDDE0-74FF-4197-9A4C-79751931D528}" type="pres">
      <dgm:prSet presAssocID="{FFAFA23F-D14E-4BA8-837F-D6AF76273727}" presName="FiveNodes_5_text" presStyleLbl="node1" presStyleIdx="4" presStyleCnt="5">
        <dgm:presLayoutVars>
          <dgm:bulletEnabled val="1"/>
        </dgm:presLayoutVars>
      </dgm:prSet>
      <dgm:spPr/>
    </dgm:pt>
  </dgm:ptLst>
  <dgm:cxnLst>
    <dgm:cxn modelId="{69CCDF08-8D01-42E8-9F7D-6BB4440A374B}" type="presOf" srcId="{17B3E1F7-7237-4F65-84CB-9649EB8C8C14}" destId="{96B549B4-665C-47CD-9D6A-EB1C86D70FD2}" srcOrd="0" destOrd="0" presId="urn:microsoft.com/office/officeart/2005/8/layout/vProcess5"/>
    <dgm:cxn modelId="{1444E60A-DA1D-479F-9484-E7EC4D440C6D}" type="presOf" srcId="{E7813544-9D33-4E46-95D3-ABB2A44CAA4C}" destId="{C18CDDE0-74FF-4197-9A4C-79751931D528}" srcOrd="1" destOrd="0" presId="urn:microsoft.com/office/officeart/2005/8/layout/vProcess5"/>
    <dgm:cxn modelId="{80D48D1A-C1B0-4D0D-B178-F4EAC8EED009}" type="presOf" srcId="{19DFF7B5-9D3D-489D-A63D-613195C2E074}" destId="{90C49FC5-CCC5-4B92-BEB4-4BE8371BB59B}" srcOrd="0" destOrd="0" presId="urn:microsoft.com/office/officeart/2005/8/layout/vProcess5"/>
    <dgm:cxn modelId="{A5854F30-D50D-488F-90B5-A4B055BEF16C}" type="presOf" srcId="{E7813544-9D33-4E46-95D3-ABB2A44CAA4C}" destId="{A71E35F6-A15B-477B-9027-36C22F8B1489}" srcOrd="0" destOrd="0" presId="urn:microsoft.com/office/officeart/2005/8/layout/vProcess5"/>
    <dgm:cxn modelId="{4EA7C53E-E71B-48B5-8154-81D3D6813C4F}" type="presOf" srcId="{FAA76711-93F8-4DD1-BBD2-A870CDD09914}" destId="{7A8FB405-A210-469B-83A6-09623284FE3D}" srcOrd="0" destOrd="0" presId="urn:microsoft.com/office/officeart/2005/8/layout/vProcess5"/>
    <dgm:cxn modelId="{4D464D41-1D14-4888-B36E-EF00CA022A28}" type="presOf" srcId="{872C9C32-4387-4A8A-A1BC-5FEC13E5F2A1}" destId="{ACC1E47B-699F-4297-9B53-270875A5B8DF}" srcOrd="0" destOrd="0" presId="urn:microsoft.com/office/officeart/2005/8/layout/vProcess5"/>
    <dgm:cxn modelId="{32C28949-58AA-4D7A-8182-1BD687375952}" type="presOf" srcId="{F0873B47-344C-4C6A-BBC7-834FB40EA409}" destId="{17802960-FCD4-4D7E-BCDC-E5945AC43C90}" srcOrd="0" destOrd="0" presId="urn:microsoft.com/office/officeart/2005/8/layout/vProcess5"/>
    <dgm:cxn modelId="{C5F92873-F172-41AC-95B1-247F387B2337}" srcId="{FFAFA23F-D14E-4BA8-837F-D6AF76273727}" destId="{FAA76711-93F8-4DD1-BBD2-A870CDD09914}" srcOrd="1" destOrd="0" parTransId="{84AD697A-AEC1-452D-9C0D-D15F81C9D31F}" sibTransId="{F0873B47-344C-4C6A-BBC7-834FB40EA409}"/>
    <dgm:cxn modelId="{9CDB4F74-6A7E-4519-934E-FDC19B26C2CE}" srcId="{FFAFA23F-D14E-4BA8-837F-D6AF76273727}" destId="{872C9C32-4387-4A8A-A1BC-5FEC13E5F2A1}" srcOrd="3" destOrd="0" parTransId="{166BB109-BE46-43A6-8C20-2484D50AD647}" sibTransId="{338307B9-B1AC-4BDD-B442-62753EC725DD}"/>
    <dgm:cxn modelId="{22FBB791-0434-4D52-BBE4-E5CBDEBD6820}" srcId="{FFAFA23F-D14E-4BA8-837F-D6AF76273727}" destId="{55E9F5F9-26EC-4211-B129-409E43849FA3}" srcOrd="2" destOrd="0" parTransId="{3D31F599-A414-4259-B2C6-40FEB7C4CA78}" sibTransId="{17B3E1F7-7237-4F65-84CB-9649EB8C8C14}"/>
    <dgm:cxn modelId="{9407C596-5EAD-4708-9163-DF4AFC60F211}" type="presOf" srcId="{55E9F5F9-26EC-4211-B129-409E43849FA3}" destId="{5C025FD0-0D40-4702-9179-6F7FCC6B436A}" srcOrd="0" destOrd="0" presId="urn:microsoft.com/office/officeart/2005/8/layout/vProcess5"/>
    <dgm:cxn modelId="{8F4D6AA6-1AFC-4B32-8257-A75B66573518}" srcId="{FFAFA23F-D14E-4BA8-837F-D6AF76273727}" destId="{E7813544-9D33-4E46-95D3-ABB2A44CAA4C}" srcOrd="4" destOrd="0" parTransId="{A45B8FE5-ED90-44EA-A5EB-49F63F15A727}" sibTransId="{1986E6C0-FF4B-4662-BDB0-A6E21FEB7340}"/>
    <dgm:cxn modelId="{6F5641AB-653A-42C2-8047-9684BAFCF2B8}" type="presOf" srcId="{872C9C32-4387-4A8A-A1BC-5FEC13E5F2A1}" destId="{2894321F-B605-4615-8BD8-CDBBA7991141}" srcOrd="1" destOrd="0" presId="urn:microsoft.com/office/officeart/2005/8/layout/vProcess5"/>
    <dgm:cxn modelId="{E19138AD-AFDC-4863-8286-5053F78E6DE0}" type="presOf" srcId="{FFAFA23F-D14E-4BA8-837F-D6AF76273727}" destId="{645A7E7B-F19B-4603-B43C-DBCF9D9D2115}" srcOrd="0" destOrd="0" presId="urn:microsoft.com/office/officeart/2005/8/layout/vProcess5"/>
    <dgm:cxn modelId="{1864C1C2-BFC1-48EB-84E1-D2AE671F9ACC}" type="presOf" srcId="{ED241323-F576-4532-99D0-631C26FB0B54}" destId="{E123F3C6-232E-4273-BB86-D1698D116CFC}" srcOrd="0" destOrd="0" presId="urn:microsoft.com/office/officeart/2005/8/layout/vProcess5"/>
    <dgm:cxn modelId="{F39A71CD-2257-4788-9BF0-16A5B36747BB}" type="presOf" srcId="{FAA76711-93F8-4DD1-BBD2-A870CDD09914}" destId="{8794147F-6FB0-41FE-97A8-9EE1E68A2773}" srcOrd="1" destOrd="0" presId="urn:microsoft.com/office/officeart/2005/8/layout/vProcess5"/>
    <dgm:cxn modelId="{9EF4DECE-3317-481B-81A8-F9983298FF34}" srcId="{FFAFA23F-D14E-4BA8-837F-D6AF76273727}" destId="{ED241323-F576-4532-99D0-631C26FB0B54}" srcOrd="0" destOrd="0" parTransId="{C6F5282E-F4A9-4649-8818-C9E535868A12}" sibTransId="{19DFF7B5-9D3D-489D-A63D-613195C2E074}"/>
    <dgm:cxn modelId="{09E0DBD6-8F13-4EDF-A5B7-ACBE79043392}" type="presOf" srcId="{338307B9-B1AC-4BDD-B442-62753EC725DD}" destId="{58872B23-01CF-40FA-94CE-19D3F20A44B2}" srcOrd="0" destOrd="0" presId="urn:microsoft.com/office/officeart/2005/8/layout/vProcess5"/>
    <dgm:cxn modelId="{FA79EED7-91A0-4D18-84E8-AEC89BAC332D}" type="presOf" srcId="{55E9F5F9-26EC-4211-B129-409E43849FA3}" destId="{3782F511-CD78-42DF-AC3C-F96AB0037981}" srcOrd="1" destOrd="0" presId="urn:microsoft.com/office/officeart/2005/8/layout/vProcess5"/>
    <dgm:cxn modelId="{6612E3F4-B2C7-4833-8527-EDBAC024DC35}" type="presOf" srcId="{ED241323-F576-4532-99D0-631C26FB0B54}" destId="{7A346561-9EC2-428A-B76E-9AF808A9A3B4}" srcOrd="1" destOrd="0" presId="urn:microsoft.com/office/officeart/2005/8/layout/vProcess5"/>
    <dgm:cxn modelId="{0A6AEF6F-CBD4-4904-A959-9B317B00DE63}" type="presParOf" srcId="{645A7E7B-F19B-4603-B43C-DBCF9D9D2115}" destId="{4AB701E5-39DB-483F-8866-EE1571567287}" srcOrd="0" destOrd="0" presId="urn:microsoft.com/office/officeart/2005/8/layout/vProcess5"/>
    <dgm:cxn modelId="{C7D21A2B-7FD9-4419-9BF7-C8473F7DF226}" type="presParOf" srcId="{645A7E7B-F19B-4603-B43C-DBCF9D9D2115}" destId="{E123F3C6-232E-4273-BB86-D1698D116CFC}" srcOrd="1" destOrd="0" presId="urn:microsoft.com/office/officeart/2005/8/layout/vProcess5"/>
    <dgm:cxn modelId="{2ECAAD5C-94FD-4C91-924B-B140082448D9}" type="presParOf" srcId="{645A7E7B-F19B-4603-B43C-DBCF9D9D2115}" destId="{7A8FB405-A210-469B-83A6-09623284FE3D}" srcOrd="2" destOrd="0" presId="urn:microsoft.com/office/officeart/2005/8/layout/vProcess5"/>
    <dgm:cxn modelId="{B21340A3-36FB-46E6-8B42-BB37D63DC177}" type="presParOf" srcId="{645A7E7B-F19B-4603-B43C-DBCF9D9D2115}" destId="{5C025FD0-0D40-4702-9179-6F7FCC6B436A}" srcOrd="3" destOrd="0" presId="urn:microsoft.com/office/officeart/2005/8/layout/vProcess5"/>
    <dgm:cxn modelId="{B9DD028F-4C96-4CC6-B7DF-770FFC88536C}" type="presParOf" srcId="{645A7E7B-F19B-4603-B43C-DBCF9D9D2115}" destId="{ACC1E47B-699F-4297-9B53-270875A5B8DF}" srcOrd="4" destOrd="0" presId="urn:microsoft.com/office/officeart/2005/8/layout/vProcess5"/>
    <dgm:cxn modelId="{F0CB4066-3BEC-47DD-8189-5834B19EDBA7}" type="presParOf" srcId="{645A7E7B-F19B-4603-B43C-DBCF9D9D2115}" destId="{A71E35F6-A15B-477B-9027-36C22F8B1489}" srcOrd="5" destOrd="0" presId="urn:microsoft.com/office/officeart/2005/8/layout/vProcess5"/>
    <dgm:cxn modelId="{BA84D8EB-E76B-4950-ABE0-37FA5A551C63}" type="presParOf" srcId="{645A7E7B-F19B-4603-B43C-DBCF9D9D2115}" destId="{90C49FC5-CCC5-4B92-BEB4-4BE8371BB59B}" srcOrd="6" destOrd="0" presId="urn:microsoft.com/office/officeart/2005/8/layout/vProcess5"/>
    <dgm:cxn modelId="{6FBC8700-6D90-4189-9316-9CF79A8687BF}" type="presParOf" srcId="{645A7E7B-F19B-4603-B43C-DBCF9D9D2115}" destId="{17802960-FCD4-4D7E-BCDC-E5945AC43C90}" srcOrd="7" destOrd="0" presId="urn:microsoft.com/office/officeart/2005/8/layout/vProcess5"/>
    <dgm:cxn modelId="{72DF087F-7DF5-40AA-8132-EBFCC78894A9}" type="presParOf" srcId="{645A7E7B-F19B-4603-B43C-DBCF9D9D2115}" destId="{96B549B4-665C-47CD-9D6A-EB1C86D70FD2}" srcOrd="8" destOrd="0" presId="urn:microsoft.com/office/officeart/2005/8/layout/vProcess5"/>
    <dgm:cxn modelId="{9876FC39-6BC6-4820-A883-C734E845F94A}" type="presParOf" srcId="{645A7E7B-F19B-4603-B43C-DBCF9D9D2115}" destId="{58872B23-01CF-40FA-94CE-19D3F20A44B2}" srcOrd="9" destOrd="0" presId="urn:microsoft.com/office/officeart/2005/8/layout/vProcess5"/>
    <dgm:cxn modelId="{689B3356-248F-4791-9C38-85E688E220B2}" type="presParOf" srcId="{645A7E7B-F19B-4603-B43C-DBCF9D9D2115}" destId="{7A346561-9EC2-428A-B76E-9AF808A9A3B4}" srcOrd="10" destOrd="0" presId="urn:microsoft.com/office/officeart/2005/8/layout/vProcess5"/>
    <dgm:cxn modelId="{520DC722-D69A-4145-A0A5-DC97E07D2620}" type="presParOf" srcId="{645A7E7B-F19B-4603-B43C-DBCF9D9D2115}" destId="{8794147F-6FB0-41FE-97A8-9EE1E68A2773}" srcOrd="11" destOrd="0" presId="urn:microsoft.com/office/officeart/2005/8/layout/vProcess5"/>
    <dgm:cxn modelId="{7A1E96F8-16F2-4882-B83D-7F2C8EA2F8EE}" type="presParOf" srcId="{645A7E7B-F19B-4603-B43C-DBCF9D9D2115}" destId="{3782F511-CD78-42DF-AC3C-F96AB0037981}" srcOrd="12" destOrd="0" presId="urn:microsoft.com/office/officeart/2005/8/layout/vProcess5"/>
    <dgm:cxn modelId="{0BF9EC8E-C0D6-4B7B-805F-3F3D1A41EC55}" type="presParOf" srcId="{645A7E7B-F19B-4603-B43C-DBCF9D9D2115}" destId="{2894321F-B605-4615-8BD8-CDBBA7991141}" srcOrd="13" destOrd="0" presId="urn:microsoft.com/office/officeart/2005/8/layout/vProcess5"/>
    <dgm:cxn modelId="{F623646C-6F47-425A-800F-D7468B9F8D8C}" type="presParOf" srcId="{645A7E7B-F19B-4603-B43C-DBCF9D9D2115}" destId="{C18CDDE0-74FF-4197-9A4C-79751931D528}"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14E52-2A87-4EB9-A10B-DA3B0566E420}">
      <dsp:nvSpPr>
        <dsp:cNvPr id="0" name=""/>
        <dsp:cNvSpPr/>
      </dsp:nvSpPr>
      <dsp:spPr>
        <a:xfrm>
          <a:off x="0" y="0"/>
          <a:ext cx="8743950" cy="111087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Abraham and Moses lead the people</a:t>
          </a:r>
        </a:p>
      </dsp:txBody>
      <dsp:txXfrm>
        <a:off x="32536" y="32536"/>
        <a:ext cx="7545233" cy="1045799"/>
      </dsp:txXfrm>
    </dsp:sp>
    <dsp:sp modelId="{3214BD30-2E46-4223-8B1E-0972276A7FF8}">
      <dsp:nvSpPr>
        <dsp:cNvPr id="0" name=""/>
        <dsp:cNvSpPr/>
      </dsp:nvSpPr>
      <dsp:spPr>
        <a:xfrm>
          <a:off x="771524" y="1296016"/>
          <a:ext cx="8743950" cy="1110871"/>
        </a:xfrm>
        <a:prstGeom prst="roundRect">
          <a:avLst>
            <a:gd name="adj" fmla="val 10000"/>
          </a:avLst>
        </a:prstGeom>
        <a:solidFill>
          <a:schemeClr val="accent2">
            <a:hueOff val="-747453"/>
            <a:satOff val="-5044"/>
            <a:lumOff val="-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Hebrews are the ancestors of the Israelites and the Jews</a:t>
          </a:r>
        </a:p>
      </dsp:txBody>
      <dsp:txXfrm>
        <a:off x="804060" y="1328552"/>
        <a:ext cx="7185286" cy="1045799"/>
      </dsp:txXfrm>
    </dsp:sp>
    <dsp:sp modelId="{74C20715-AD17-4A45-A4D4-FBA4595FB400}">
      <dsp:nvSpPr>
        <dsp:cNvPr id="0" name=""/>
        <dsp:cNvSpPr/>
      </dsp:nvSpPr>
      <dsp:spPr>
        <a:xfrm>
          <a:off x="1543049" y="2592033"/>
          <a:ext cx="8743950" cy="1110871"/>
        </a:xfrm>
        <a:prstGeom prst="roundRect">
          <a:avLst>
            <a:gd name="adj" fmla="val 10000"/>
          </a:avLst>
        </a:prstGeom>
        <a:solidFill>
          <a:schemeClr val="accent2">
            <a:hueOff val="-1494907"/>
            <a:satOff val="-10087"/>
            <a:lumOff val="-1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Simple herders who became a major influence on later civilizations</a:t>
          </a:r>
        </a:p>
      </dsp:txBody>
      <dsp:txXfrm>
        <a:off x="1575585" y="2624569"/>
        <a:ext cx="7185286" cy="1045799"/>
      </dsp:txXfrm>
    </dsp:sp>
    <dsp:sp modelId="{F89E19D9-BBF7-4CDB-BE2A-0C1CFFD10E2D}">
      <dsp:nvSpPr>
        <dsp:cNvPr id="0" name=""/>
        <dsp:cNvSpPr/>
      </dsp:nvSpPr>
      <dsp:spPr>
        <a:xfrm>
          <a:off x="8021883" y="842410"/>
          <a:ext cx="722066" cy="72206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184348" y="842410"/>
        <a:ext cx="397136" cy="543355"/>
      </dsp:txXfrm>
    </dsp:sp>
    <dsp:sp modelId="{48AFE6D2-B636-4D92-AE57-6AD36FDF14CF}">
      <dsp:nvSpPr>
        <dsp:cNvPr id="0" name=""/>
        <dsp:cNvSpPr/>
      </dsp:nvSpPr>
      <dsp:spPr>
        <a:xfrm>
          <a:off x="8793408" y="2131021"/>
          <a:ext cx="722066" cy="722066"/>
        </a:xfrm>
        <a:prstGeom prst="downArrow">
          <a:avLst>
            <a:gd name="adj1" fmla="val 55000"/>
            <a:gd name="adj2" fmla="val 45000"/>
          </a:avLst>
        </a:prstGeom>
        <a:solidFill>
          <a:schemeClr val="accent2">
            <a:tint val="40000"/>
            <a:alpha val="90000"/>
            <a:hueOff val="-1905117"/>
            <a:satOff val="-5520"/>
            <a:lumOff val="-543"/>
            <a:alphaOff val="0"/>
          </a:schemeClr>
        </a:solidFill>
        <a:ln w="12700" cap="flat" cmpd="sng" algn="ctr">
          <a:solidFill>
            <a:schemeClr val="accent2">
              <a:tint val="40000"/>
              <a:alpha val="90000"/>
              <a:hueOff val="-1905117"/>
              <a:satOff val="-5520"/>
              <a:lumOff val="-5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955873" y="2131021"/>
        <a:ext cx="397136" cy="5433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FDAD2-CB92-4D87-B451-D5138A569EA8}">
      <dsp:nvSpPr>
        <dsp:cNvPr id="0" name=""/>
        <dsp:cNvSpPr/>
      </dsp:nvSpPr>
      <dsp:spPr>
        <a:xfrm>
          <a:off x="0" y="0"/>
          <a:ext cx="7920990" cy="66652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According to the Bible… </a:t>
          </a:r>
        </a:p>
      </dsp:txBody>
      <dsp:txXfrm>
        <a:off x="19522" y="19522"/>
        <a:ext cx="7123776" cy="627478"/>
      </dsp:txXfrm>
    </dsp:sp>
    <dsp:sp modelId="{B7DFB6D1-33C5-409B-ACDD-128A5353A75B}">
      <dsp:nvSpPr>
        <dsp:cNvPr id="0" name=""/>
        <dsp:cNvSpPr/>
      </dsp:nvSpPr>
      <dsp:spPr>
        <a:xfrm>
          <a:off x="591502" y="759095"/>
          <a:ext cx="7920990" cy="666522"/>
        </a:xfrm>
        <a:prstGeom prst="roundRect">
          <a:avLst>
            <a:gd name="adj" fmla="val 10000"/>
          </a:avLst>
        </a:prstGeom>
        <a:solidFill>
          <a:schemeClr val="accent2">
            <a:hueOff val="-373727"/>
            <a:satOff val="-2522"/>
            <a:lumOff val="-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God commanded him to lead his family to a new land</a:t>
          </a:r>
        </a:p>
      </dsp:txBody>
      <dsp:txXfrm>
        <a:off x="611024" y="778617"/>
        <a:ext cx="6857203" cy="627478"/>
      </dsp:txXfrm>
    </dsp:sp>
    <dsp:sp modelId="{A1CAA42E-52BC-406D-A4AB-623566AA04DE}">
      <dsp:nvSpPr>
        <dsp:cNvPr id="0" name=""/>
        <dsp:cNvSpPr/>
      </dsp:nvSpPr>
      <dsp:spPr>
        <a:xfrm>
          <a:off x="1183005" y="1518191"/>
          <a:ext cx="7920990" cy="666522"/>
        </a:xfrm>
        <a:prstGeom prst="roundRect">
          <a:avLst>
            <a:gd name="adj" fmla="val 10000"/>
          </a:avLst>
        </a:prstGeom>
        <a:solidFill>
          <a:schemeClr val="accent2">
            <a:hueOff val="-747453"/>
            <a:satOff val="-5044"/>
            <a:lumOff val="-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A herder in Mesopotamia </a:t>
          </a:r>
        </a:p>
      </dsp:txBody>
      <dsp:txXfrm>
        <a:off x="1202527" y="1537713"/>
        <a:ext cx="6857203" cy="627478"/>
      </dsp:txXfrm>
    </dsp:sp>
    <dsp:sp modelId="{28F05268-64A7-486D-9B59-7EB5BD89424B}">
      <dsp:nvSpPr>
        <dsp:cNvPr id="0" name=""/>
        <dsp:cNvSpPr/>
      </dsp:nvSpPr>
      <dsp:spPr>
        <a:xfrm>
          <a:off x="1774507" y="2277286"/>
          <a:ext cx="7920990" cy="666522"/>
        </a:xfrm>
        <a:prstGeom prst="roundRect">
          <a:avLst>
            <a:gd name="adj" fmla="val 10000"/>
          </a:avLst>
        </a:prstGeom>
        <a:solidFill>
          <a:schemeClr val="accent2">
            <a:hueOff val="-1121180"/>
            <a:satOff val="-7565"/>
            <a:lumOff val="-14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Left Ur with his family and came to Canaan on the Mediterranean Sea</a:t>
          </a:r>
        </a:p>
      </dsp:txBody>
      <dsp:txXfrm>
        <a:off x="1794029" y="2296808"/>
        <a:ext cx="6857203" cy="627478"/>
      </dsp:txXfrm>
    </dsp:sp>
    <dsp:sp modelId="{72A31892-D2E7-4F2B-B28D-A23E88F92126}">
      <dsp:nvSpPr>
        <dsp:cNvPr id="0" name=""/>
        <dsp:cNvSpPr/>
      </dsp:nvSpPr>
      <dsp:spPr>
        <a:xfrm>
          <a:off x="2366010" y="3036382"/>
          <a:ext cx="7920990" cy="666522"/>
        </a:xfrm>
        <a:prstGeom prst="roundRect">
          <a:avLst>
            <a:gd name="adj" fmla="val 10000"/>
          </a:avLst>
        </a:prstGeom>
        <a:solidFill>
          <a:schemeClr val="accent2">
            <a:hueOff val="-1494907"/>
            <a:satOff val="-10087"/>
            <a:lumOff val="-1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His descendants were called the Israelites, and they lived in Caanan for hundreds of years</a:t>
          </a:r>
        </a:p>
      </dsp:txBody>
      <dsp:txXfrm>
        <a:off x="2385532" y="3055904"/>
        <a:ext cx="6857203" cy="627478"/>
      </dsp:txXfrm>
    </dsp:sp>
    <dsp:sp modelId="{BA57D053-1D45-43CF-BDA5-1A8E25C8C8CD}">
      <dsp:nvSpPr>
        <dsp:cNvPr id="0" name=""/>
        <dsp:cNvSpPr/>
      </dsp:nvSpPr>
      <dsp:spPr>
        <a:xfrm>
          <a:off x="7487750" y="486932"/>
          <a:ext cx="433239" cy="43323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585229" y="486932"/>
        <a:ext cx="238281" cy="326012"/>
      </dsp:txXfrm>
    </dsp:sp>
    <dsp:sp modelId="{BABA7E6E-F64B-4166-B4B3-434DAE102E19}">
      <dsp:nvSpPr>
        <dsp:cNvPr id="0" name=""/>
        <dsp:cNvSpPr/>
      </dsp:nvSpPr>
      <dsp:spPr>
        <a:xfrm>
          <a:off x="8079252" y="1246027"/>
          <a:ext cx="433239" cy="433239"/>
        </a:xfrm>
        <a:prstGeom prst="downArrow">
          <a:avLst>
            <a:gd name="adj1" fmla="val 55000"/>
            <a:gd name="adj2" fmla="val 45000"/>
          </a:avLst>
        </a:prstGeom>
        <a:solidFill>
          <a:schemeClr val="accent2">
            <a:tint val="40000"/>
            <a:alpha val="90000"/>
            <a:hueOff val="-635039"/>
            <a:satOff val="-1840"/>
            <a:lumOff val="-181"/>
            <a:alphaOff val="0"/>
          </a:schemeClr>
        </a:solidFill>
        <a:ln w="12700" cap="flat" cmpd="sng" algn="ctr">
          <a:solidFill>
            <a:schemeClr val="accent2">
              <a:tint val="40000"/>
              <a:alpha val="90000"/>
              <a:hueOff val="-635039"/>
              <a:satOff val="-1840"/>
              <a:lumOff val="-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176731" y="1246027"/>
        <a:ext cx="238281" cy="326012"/>
      </dsp:txXfrm>
    </dsp:sp>
    <dsp:sp modelId="{638D883E-7754-45EB-9B91-1DE4DE360799}">
      <dsp:nvSpPr>
        <dsp:cNvPr id="0" name=""/>
        <dsp:cNvSpPr/>
      </dsp:nvSpPr>
      <dsp:spPr>
        <a:xfrm>
          <a:off x="8670755" y="1994014"/>
          <a:ext cx="433239" cy="433239"/>
        </a:xfrm>
        <a:prstGeom prst="downArrow">
          <a:avLst>
            <a:gd name="adj1" fmla="val 55000"/>
            <a:gd name="adj2" fmla="val 45000"/>
          </a:avLst>
        </a:prstGeom>
        <a:solidFill>
          <a:schemeClr val="accent2">
            <a:tint val="40000"/>
            <a:alpha val="90000"/>
            <a:hueOff val="-1270078"/>
            <a:satOff val="-3680"/>
            <a:lumOff val="-362"/>
            <a:alphaOff val="0"/>
          </a:schemeClr>
        </a:solidFill>
        <a:ln w="12700" cap="flat" cmpd="sng" algn="ctr">
          <a:solidFill>
            <a:schemeClr val="accent2">
              <a:tint val="40000"/>
              <a:alpha val="90000"/>
              <a:hueOff val="-1270078"/>
              <a:satOff val="-3680"/>
              <a:lumOff val="-36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768234" y="1994014"/>
        <a:ext cx="238281" cy="326012"/>
      </dsp:txXfrm>
    </dsp:sp>
    <dsp:sp modelId="{5B1645FB-0D9D-4289-912D-233EEEFF607B}">
      <dsp:nvSpPr>
        <dsp:cNvPr id="0" name=""/>
        <dsp:cNvSpPr/>
      </dsp:nvSpPr>
      <dsp:spPr>
        <a:xfrm>
          <a:off x="9262257" y="2760515"/>
          <a:ext cx="433239" cy="433239"/>
        </a:xfrm>
        <a:prstGeom prst="downArrow">
          <a:avLst>
            <a:gd name="adj1" fmla="val 55000"/>
            <a:gd name="adj2" fmla="val 45000"/>
          </a:avLst>
        </a:prstGeom>
        <a:solidFill>
          <a:schemeClr val="accent2">
            <a:tint val="40000"/>
            <a:alpha val="90000"/>
            <a:hueOff val="-1905117"/>
            <a:satOff val="-5520"/>
            <a:lumOff val="-543"/>
            <a:alphaOff val="0"/>
          </a:schemeClr>
        </a:solidFill>
        <a:ln w="12700" cap="flat" cmpd="sng" algn="ctr">
          <a:solidFill>
            <a:schemeClr val="accent2">
              <a:tint val="40000"/>
              <a:alpha val="90000"/>
              <a:hueOff val="-1905117"/>
              <a:satOff val="-5520"/>
              <a:lumOff val="-5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9359736" y="2760515"/>
        <a:ext cx="238281" cy="3260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FF2CD-D8BD-497E-AF5F-C95C8975EF4D}">
      <dsp:nvSpPr>
        <dsp:cNvPr id="0" name=""/>
        <dsp:cNvSpPr/>
      </dsp:nvSpPr>
      <dsp:spPr>
        <a:xfrm>
          <a:off x="0" y="3712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According to the Bible….</a:t>
          </a:r>
        </a:p>
      </dsp:txBody>
      <dsp:txXfrm>
        <a:off x="21075" y="58197"/>
        <a:ext cx="10244850" cy="389580"/>
      </dsp:txXfrm>
    </dsp:sp>
    <dsp:sp modelId="{D878E41E-75D0-4011-AD9E-ECEF70135259}">
      <dsp:nvSpPr>
        <dsp:cNvPr id="0" name=""/>
        <dsp:cNvSpPr/>
      </dsp:nvSpPr>
      <dsp:spPr>
        <a:xfrm>
          <a:off x="0" y="52069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Perhaps because of famine in Canaan, the Israelites moved to Egypt and thrived.</a:t>
          </a:r>
        </a:p>
      </dsp:txBody>
      <dsp:txXfrm>
        <a:off x="21075" y="541767"/>
        <a:ext cx="10244850" cy="389580"/>
      </dsp:txXfrm>
    </dsp:sp>
    <dsp:sp modelId="{9D3482EE-3B38-4FDC-8191-90BC5ACF5D7C}">
      <dsp:nvSpPr>
        <dsp:cNvPr id="0" name=""/>
        <dsp:cNvSpPr/>
      </dsp:nvSpPr>
      <dsp:spPr>
        <a:xfrm>
          <a:off x="0" y="100426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Eventually one of the rulers of Egypt feared the growth of Israelite power and made them slaves.</a:t>
          </a:r>
        </a:p>
      </dsp:txBody>
      <dsp:txXfrm>
        <a:off x="21075" y="1025337"/>
        <a:ext cx="10244850" cy="389580"/>
      </dsp:txXfrm>
    </dsp:sp>
    <dsp:sp modelId="{AF02EE57-5653-4B92-91BD-F6F56E0604FA}">
      <dsp:nvSpPr>
        <dsp:cNvPr id="0" name=""/>
        <dsp:cNvSpPr/>
      </dsp:nvSpPr>
      <dsp:spPr>
        <a:xfrm>
          <a:off x="0" y="148783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Moses went to the Pharoah, who refused to let them go until a series of plagues fell upon Egypt.</a:t>
          </a:r>
        </a:p>
      </dsp:txBody>
      <dsp:txXfrm>
        <a:off x="21075" y="1508907"/>
        <a:ext cx="10244850" cy="389580"/>
      </dsp:txXfrm>
    </dsp:sp>
    <dsp:sp modelId="{103E2E9A-8171-4153-989B-1D1F293448CB}">
      <dsp:nvSpPr>
        <dsp:cNvPr id="0" name=""/>
        <dsp:cNvSpPr/>
      </dsp:nvSpPr>
      <dsp:spPr>
        <a:xfrm>
          <a:off x="0" y="197140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Moses led his people out of Egypt: the Exodus</a:t>
          </a:r>
        </a:p>
      </dsp:txBody>
      <dsp:txXfrm>
        <a:off x="21075" y="1992477"/>
        <a:ext cx="10244850" cy="389580"/>
      </dsp:txXfrm>
    </dsp:sp>
    <dsp:sp modelId="{DD051DDA-C523-412A-8BFB-BF81F69455C6}">
      <dsp:nvSpPr>
        <dsp:cNvPr id="0" name=""/>
        <dsp:cNvSpPr/>
      </dsp:nvSpPr>
      <dsp:spPr>
        <a:xfrm>
          <a:off x="0" y="245497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Later, other enslaved people found hope in this story</a:t>
          </a:r>
        </a:p>
      </dsp:txBody>
      <dsp:txXfrm>
        <a:off x="21075" y="2476047"/>
        <a:ext cx="10244850" cy="389580"/>
      </dsp:txXfrm>
    </dsp:sp>
    <dsp:sp modelId="{DE6D53AC-FC31-4CB4-B143-5F9E736F70CE}">
      <dsp:nvSpPr>
        <dsp:cNvPr id="0" name=""/>
        <dsp:cNvSpPr/>
      </dsp:nvSpPr>
      <dsp:spPr>
        <a:xfrm>
          <a:off x="0" y="293854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hlinkClick xmlns:r="http://schemas.openxmlformats.org/officeDocument/2006/relationships" r:id="rId1"/>
            </a:rPr>
            <a:t>https://www.youtube.com/watch?v=uW3EAmKESKA&amp;ab_channel=LouisArmstrong-Topic</a:t>
          </a:r>
          <a:endParaRPr lang="en-US" sz="1800" kern="1200"/>
        </a:p>
      </dsp:txBody>
      <dsp:txXfrm>
        <a:off x="21075" y="2959617"/>
        <a:ext cx="10244850" cy="389580"/>
      </dsp:txXfrm>
    </dsp:sp>
    <dsp:sp modelId="{8402057D-7EBA-4B45-A3F6-566F97657A3C}">
      <dsp:nvSpPr>
        <dsp:cNvPr id="0" name=""/>
        <dsp:cNvSpPr/>
      </dsp:nvSpPr>
      <dsp:spPr>
        <a:xfrm>
          <a:off x="0" y="3422112"/>
          <a:ext cx="10287000" cy="4317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hlinkClick xmlns:r="http://schemas.openxmlformats.org/officeDocument/2006/relationships" r:id="rId2"/>
            </a:rPr>
            <a:t>https://www.youtube.com/watch?v=8osnQKkEtFY&amp;ab_channel=DesmondDekker-Topic</a:t>
          </a:r>
          <a:r>
            <a:rPr lang="en-US" sz="1800" kern="1200"/>
            <a:t> </a:t>
          </a:r>
        </a:p>
      </dsp:txBody>
      <dsp:txXfrm>
        <a:off x="21075" y="3443187"/>
        <a:ext cx="10244850" cy="3895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A0B96-A261-4D32-914B-34E1B39FD736}">
      <dsp:nvSpPr>
        <dsp:cNvPr id="0" name=""/>
        <dsp:cNvSpPr/>
      </dsp:nvSpPr>
      <dsp:spPr>
        <a:xfrm>
          <a:off x="0" y="110412"/>
          <a:ext cx="4199181" cy="58463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According to the Bible… </a:t>
          </a:r>
        </a:p>
      </dsp:txBody>
      <dsp:txXfrm>
        <a:off x="28539" y="138951"/>
        <a:ext cx="4142103" cy="527556"/>
      </dsp:txXfrm>
    </dsp:sp>
    <dsp:sp modelId="{5EC041D0-E9CF-4C3B-A5AE-0BEE81F29C42}">
      <dsp:nvSpPr>
        <dsp:cNvPr id="0" name=""/>
        <dsp:cNvSpPr/>
      </dsp:nvSpPr>
      <dsp:spPr>
        <a:xfrm>
          <a:off x="0" y="738246"/>
          <a:ext cx="4199181" cy="584634"/>
        </a:xfrm>
        <a:prstGeom prst="roundRect">
          <a:avLst/>
        </a:prstGeom>
        <a:solidFill>
          <a:schemeClr val="accent2">
            <a:hueOff val="-213558"/>
            <a:satOff val="-1441"/>
            <a:lumOff val="-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In the time in the wilderness, God sent manna for them to eat</a:t>
          </a:r>
        </a:p>
      </dsp:txBody>
      <dsp:txXfrm>
        <a:off x="28539" y="766785"/>
        <a:ext cx="4142103" cy="527556"/>
      </dsp:txXfrm>
    </dsp:sp>
    <dsp:sp modelId="{5FCC50E6-1A0E-4DCE-9758-785D0BEC4162}">
      <dsp:nvSpPr>
        <dsp:cNvPr id="0" name=""/>
        <dsp:cNvSpPr/>
      </dsp:nvSpPr>
      <dsp:spPr>
        <a:xfrm>
          <a:off x="0" y="1366080"/>
          <a:ext cx="4199181" cy="584634"/>
        </a:xfrm>
        <a:prstGeom prst="roundRect">
          <a:avLst/>
        </a:prstGeom>
        <a:solidFill>
          <a:schemeClr val="accent2">
            <a:hueOff val="-427116"/>
            <a:satOff val="-2882"/>
            <a:lumOff val="-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And the Ten Commandments for them to behave</a:t>
          </a:r>
        </a:p>
      </dsp:txBody>
      <dsp:txXfrm>
        <a:off x="28539" y="1394619"/>
        <a:ext cx="4142103" cy="527556"/>
      </dsp:txXfrm>
    </dsp:sp>
    <dsp:sp modelId="{181D8F74-1772-43B7-AE6C-2FD0FF9E0567}">
      <dsp:nvSpPr>
        <dsp:cNvPr id="0" name=""/>
        <dsp:cNvSpPr/>
      </dsp:nvSpPr>
      <dsp:spPr>
        <a:xfrm>
          <a:off x="0" y="1993915"/>
          <a:ext cx="4199181" cy="584634"/>
        </a:xfrm>
        <a:prstGeom prst="roundRect">
          <a:avLst/>
        </a:prstGeom>
        <a:solidFill>
          <a:schemeClr val="accent2">
            <a:hueOff val="-640674"/>
            <a:satOff val="-4323"/>
            <a:lumOff val="-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So, technically a theocracy (according to Josephus)</a:t>
          </a:r>
        </a:p>
      </dsp:txBody>
      <dsp:txXfrm>
        <a:off x="28539" y="2022454"/>
        <a:ext cx="4142103" cy="527556"/>
      </dsp:txXfrm>
    </dsp:sp>
    <dsp:sp modelId="{F64478F2-72B8-49D5-AF99-33ACEEB1BBBE}">
      <dsp:nvSpPr>
        <dsp:cNvPr id="0" name=""/>
        <dsp:cNvSpPr/>
      </dsp:nvSpPr>
      <dsp:spPr>
        <a:xfrm>
          <a:off x="0" y="2621749"/>
          <a:ext cx="4199181" cy="584634"/>
        </a:xfrm>
        <a:prstGeom prst="roundRect">
          <a:avLst/>
        </a:prstGeom>
        <a:solidFill>
          <a:schemeClr val="accent2">
            <a:hueOff val="-854233"/>
            <a:satOff val="-5764"/>
            <a:lumOff val="-1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Eventually reached Canaan and fought the people who were living there for control</a:t>
          </a:r>
        </a:p>
      </dsp:txBody>
      <dsp:txXfrm>
        <a:off x="28539" y="2650288"/>
        <a:ext cx="4142103" cy="527556"/>
      </dsp:txXfrm>
    </dsp:sp>
    <dsp:sp modelId="{9CB1325D-C9EE-4DFC-BD49-E1365F762367}">
      <dsp:nvSpPr>
        <dsp:cNvPr id="0" name=""/>
        <dsp:cNvSpPr/>
      </dsp:nvSpPr>
      <dsp:spPr>
        <a:xfrm>
          <a:off x="0" y="3249583"/>
          <a:ext cx="4199181" cy="584634"/>
        </a:xfrm>
        <a:prstGeom prst="roundRect">
          <a:avLst/>
        </a:prstGeom>
        <a:solidFill>
          <a:schemeClr val="accent2">
            <a:hueOff val="-1067791"/>
            <a:satOff val="-7205"/>
            <a:lumOff val="-1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They conquered and built their own  society</a:t>
          </a:r>
        </a:p>
      </dsp:txBody>
      <dsp:txXfrm>
        <a:off x="28539" y="3278122"/>
        <a:ext cx="4142103" cy="527556"/>
      </dsp:txXfrm>
    </dsp:sp>
    <dsp:sp modelId="{267F01F3-D738-4B5D-B447-2A7862D825B4}">
      <dsp:nvSpPr>
        <dsp:cNvPr id="0" name=""/>
        <dsp:cNvSpPr/>
      </dsp:nvSpPr>
      <dsp:spPr>
        <a:xfrm>
          <a:off x="0" y="3877418"/>
          <a:ext cx="4199181" cy="584634"/>
        </a:xfrm>
        <a:prstGeom prst="roundRect">
          <a:avLst/>
        </a:prstGeom>
        <a:solidFill>
          <a:schemeClr val="accent2">
            <a:hueOff val="-1281349"/>
            <a:satOff val="-8646"/>
            <a:lumOff val="-1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 Israelites divided into 12 tribes and scattered into decentralized communities</a:t>
          </a:r>
        </a:p>
      </dsp:txBody>
      <dsp:txXfrm>
        <a:off x="28539" y="3905957"/>
        <a:ext cx="4142103" cy="527556"/>
      </dsp:txXfrm>
    </dsp:sp>
    <dsp:sp modelId="{FC0B6D33-A1CE-4820-8B4C-A34FC1EEF7C9}">
      <dsp:nvSpPr>
        <dsp:cNvPr id="0" name=""/>
        <dsp:cNvSpPr/>
      </dsp:nvSpPr>
      <dsp:spPr>
        <a:xfrm>
          <a:off x="0" y="4505252"/>
          <a:ext cx="4199181" cy="584634"/>
        </a:xfrm>
        <a:prstGeom prst="roundRect">
          <a:avLst/>
        </a:prstGeom>
        <a:solidFill>
          <a:schemeClr val="accent2">
            <a:hueOff val="-1494907"/>
            <a:satOff val="-10087"/>
            <a:lumOff val="-1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Each community selected rulers or warlords (judges) to enforce laws and settle disputes</a:t>
          </a:r>
        </a:p>
      </dsp:txBody>
      <dsp:txXfrm>
        <a:off x="28539" y="4533791"/>
        <a:ext cx="4142103" cy="5275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D470E-DB63-4388-863B-E3347A1DB684}">
      <dsp:nvSpPr>
        <dsp:cNvPr id="0" name=""/>
        <dsp:cNvSpPr/>
      </dsp:nvSpPr>
      <dsp:spPr>
        <a:xfrm>
          <a:off x="0" y="0"/>
          <a:ext cx="9387840" cy="106276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United under Saul, David, and Solomon, greater Israel split into two states—Israel and Judah— after the death of Solomon. </a:t>
          </a:r>
        </a:p>
      </dsp:txBody>
      <dsp:txXfrm>
        <a:off x="31127" y="31127"/>
        <a:ext cx="8116692" cy="1000509"/>
      </dsp:txXfrm>
    </dsp:sp>
    <dsp:sp modelId="{BBE1DFBE-812A-445D-AF44-3DF2BF18A101}">
      <dsp:nvSpPr>
        <dsp:cNvPr id="0" name=""/>
        <dsp:cNvSpPr/>
      </dsp:nvSpPr>
      <dsp:spPr>
        <a:xfrm>
          <a:off x="701040" y="1210369"/>
          <a:ext cx="9387840" cy="106276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With power divided, the Israelites could not resist invasions that dispersed many Jews from Canaan. Some, such as the ‘‘ten lost tribes,’’ never returned. Others were sent to Babylon but were later allowed to return under the rule of the Persians.</a:t>
          </a:r>
        </a:p>
      </dsp:txBody>
      <dsp:txXfrm>
        <a:off x="732167" y="1241496"/>
        <a:ext cx="7933749" cy="1000509"/>
      </dsp:txXfrm>
    </dsp:sp>
    <dsp:sp modelId="{8AD5BF25-D181-45E3-BE58-8CD8A6B25BB3}">
      <dsp:nvSpPr>
        <dsp:cNvPr id="0" name=""/>
        <dsp:cNvSpPr/>
      </dsp:nvSpPr>
      <dsp:spPr>
        <a:xfrm>
          <a:off x="1402079" y="2420738"/>
          <a:ext cx="9387840" cy="106276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i="0" kern="1200" baseline="0"/>
            <a:t>Many scholars today doubt that the early books of the Hebrew Bible reflect the true history of the early Israelites. </a:t>
          </a:r>
          <a:endParaRPr lang="en-US" sz="1300" kern="1200"/>
        </a:p>
        <a:p>
          <a:pPr marL="57150" lvl="1" indent="-57150" algn="l" defTabSz="444500">
            <a:lnSpc>
              <a:spcPct val="90000"/>
            </a:lnSpc>
            <a:spcBef>
              <a:spcPct val="0"/>
            </a:spcBef>
            <a:spcAft>
              <a:spcPct val="15000"/>
            </a:spcAft>
            <a:buChar char="•"/>
          </a:pPr>
          <a:r>
            <a:rPr lang="en-US" sz="1000" b="0" i="0" kern="1200" baseline="0"/>
            <a:t>W</a:t>
          </a:r>
          <a:r>
            <a:rPr lang="en-US" sz="1000" b="0" kern="1200"/>
            <a:t>ritten centuries after the events described, preserve only what the Israelites came to believe about themselves and that recent archaeological evidence often contradicts </a:t>
          </a:r>
          <a:endParaRPr lang="en-US" sz="1000" kern="1200"/>
        </a:p>
        <a:p>
          <a:pPr marL="57150" lvl="1" indent="-57150" algn="l" defTabSz="444500">
            <a:lnSpc>
              <a:spcPct val="90000"/>
            </a:lnSpc>
            <a:spcBef>
              <a:spcPct val="0"/>
            </a:spcBef>
            <a:spcAft>
              <a:spcPct val="15000"/>
            </a:spcAft>
            <a:buChar char="•"/>
          </a:pPr>
          <a:r>
            <a:rPr lang="en-US" sz="1000" b="0" kern="1200"/>
            <a:t>Some of these scholars have even argued that the Israelites were not nomadic invaders but indigenous peoples in the Canaanite hill country.</a:t>
          </a:r>
          <a:endParaRPr lang="en-US" sz="1000" kern="1200"/>
        </a:p>
      </dsp:txBody>
      <dsp:txXfrm>
        <a:off x="1433206" y="2451865"/>
        <a:ext cx="7933749" cy="1000509"/>
      </dsp:txXfrm>
    </dsp:sp>
    <dsp:sp modelId="{05107386-0F14-4FB7-AF2E-8FDF8F8F9894}">
      <dsp:nvSpPr>
        <dsp:cNvPr id="0" name=""/>
        <dsp:cNvSpPr/>
      </dsp:nvSpPr>
      <dsp:spPr>
        <a:xfrm>
          <a:off x="2103119" y="3631107"/>
          <a:ext cx="9387840" cy="106276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The first king of the Israelites was Saul (c. 1020--1000 B.C.),who initially achieved some success in the ongoing struggle with the Philistines. But after his death in a disastrous battle with this enemy, a brief period of anarchy ensued until one of Saul’s lieutenants, David (c. 1000--970B.C.), reunited the Israelites, defeated the Philistines, and established control over Canaan</a:t>
          </a:r>
        </a:p>
      </dsp:txBody>
      <dsp:txXfrm>
        <a:off x="2134246" y="3662234"/>
        <a:ext cx="7933749" cy="1000509"/>
      </dsp:txXfrm>
    </dsp:sp>
    <dsp:sp modelId="{AB9B7459-C0FB-4837-A8CF-A7548ADFFD90}">
      <dsp:nvSpPr>
        <dsp:cNvPr id="0" name=""/>
        <dsp:cNvSpPr/>
      </dsp:nvSpPr>
      <dsp:spPr>
        <a:xfrm>
          <a:off x="2804159" y="4841476"/>
          <a:ext cx="9387840" cy="1062763"/>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Among David’s conquests was the city of Jerusalem, which he made the capital of a united kingdom. David centralized Israel’s political organization and accelerated the integration of the Israelites into a settled community based on farming and urban life.</a:t>
          </a:r>
        </a:p>
      </dsp:txBody>
      <dsp:txXfrm>
        <a:off x="2835286" y="4872603"/>
        <a:ext cx="7933749" cy="1000509"/>
      </dsp:txXfrm>
    </dsp:sp>
    <dsp:sp modelId="{B2F98538-8B61-4E15-9458-11C6141E6B5D}">
      <dsp:nvSpPr>
        <dsp:cNvPr id="0" name=""/>
        <dsp:cNvSpPr/>
      </dsp:nvSpPr>
      <dsp:spPr>
        <a:xfrm>
          <a:off x="8697043" y="776407"/>
          <a:ext cx="690796" cy="69079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8852472" y="776407"/>
        <a:ext cx="379938" cy="519824"/>
      </dsp:txXfrm>
    </dsp:sp>
    <dsp:sp modelId="{7A46EA72-46E8-4669-95D6-815947202B87}">
      <dsp:nvSpPr>
        <dsp:cNvPr id="0" name=""/>
        <dsp:cNvSpPr/>
      </dsp:nvSpPr>
      <dsp:spPr>
        <a:xfrm>
          <a:off x="9398083" y="1986776"/>
          <a:ext cx="690796" cy="690796"/>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553512" y="1986776"/>
        <a:ext cx="379938" cy="519824"/>
      </dsp:txXfrm>
    </dsp:sp>
    <dsp:sp modelId="{F76E2EE2-5E5E-4101-BBBF-DF56CA62B8D2}">
      <dsp:nvSpPr>
        <dsp:cNvPr id="0" name=""/>
        <dsp:cNvSpPr/>
      </dsp:nvSpPr>
      <dsp:spPr>
        <a:xfrm>
          <a:off x="10099123" y="3179433"/>
          <a:ext cx="690796" cy="690796"/>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10254552" y="3179433"/>
        <a:ext cx="379938" cy="519824"/>
      </dsp:txXfrm>
    </dsp:sp>
    <dsp:sp modelId="{B4EB3AF5-49FB-4540-BCE1-370F4572D9EF}">
      <dsp:nvSpPr>
        <dsp:cNvPr id="0" name=""/>
        <dsp:cNvSpPr/>
      </dsp:nvSpPr>
      <dsp:spPr>
        <a:xfrm>
          <a:off x="10800163" y="4401610"/>
          <a:ext cx="690796" cy="690796"/>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10955592" y="4401610"/>
        <a:ext cx="379938" cy="5198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911FEF-4F62-4194-8173-427D68D84040}">
      <dsp:nvSpPr>
        <dsp:cNvPr id="0" name=""/>
        <dsp:cNvSpPr/>
      </dsp:nvSpPr>
      <dsp:spPr>
        <a:xfrm>
          <a:off x="3013" y="297352"/>
          <a:ext cx="2390923" cy="14345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Decentralization wasn’t enough if they wanted to defeat the Philistines who lived along the Mediterranean</a:t>
          </a:r>
        </a:p>
      </dsp:txBody>
      <dsp:txXfrm>
        <a:off x="3013" y="297352"/>
        <a:ext cx="2390923" cy="1434554"/>
      </dsp:txXfrm>
    </dsp:sp>
    <dsp:sp modelId="{4572059E-8DF2-4FD9-B2E9-CD7ABB9DA87C}">
      <dsp:nvSpPr>
        <dsp:cNvPr id="0" name=""/>
        <dsp:cNvSpPr/>
      </dsp:nvSpPr>
      <dsp:spPr>
        <a:xfrm>
          <a:off x="2633029" y="297352"/>
          <a:ext cx="2390923" cy="143455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They banded together into a kingdom under King Saul, but his rule was always tenuous and never certain</a:t>
          </a:r>
        </a:p>
      </dsp:txBody>
      <dsp:txXfrm>
        <a:off x="2633029" y="297352"/>
        <a:ext cx="2390923" cy="1434554"/>
      </dsp:txXfrm>
    </dsp:sp>
    <dsp:sp modelId="{38454A08-C605-4695-A0E3-BDE2C5970C02}">
      <dsp:nvSpPr>
        <dsp:cNvPr id="0" name=""/>
        <dsp:cNvSpPr/>
      </dsp:nvSpPr>
      <dsp:spPr>
        <a:xfrm>
          <a:off x="5263046" y="297352"/>
          <a:ext cx="2390923" cy="143455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David, a shepherd,  becomes king</a:t>
          </a:r>
        </a:p>
      </dsp:txBody>
      <dsp:txXfrm>
        <a:off x="5263046" y="297352"/>
        <a:ext cx="2390923" cy="1434554"/>
      </dsp:txXfrm>
    </dsp:sp>
    <dsp:sp modelId="{ECB0C8C5-CB18-47D1-B82A-58C25E7BA66C}">
      <dsp:nvSpPr>
        <dsp:cNvPr id="0" name=""/>
        <dsp:cNvSpPr/>
      </dsp:nvSpPr>
      <dsp:spPr>
        <a:xfrm>
          <a:off x="7893062" y="297352"/>
          <a:ext cx="2390923" cy="143455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Rose to fame by killing a giant, Goliath</a:t>
          </a:r>
        </a:p>
      </dsp:txBody>
      <dsp:txXfrm>
        <a:off x="7893062" y="297352"/>
        <a:ext cx="2390923" cy="1434554"/>
      </dsp:txXfrm>
    </dsp:sp>
    <dsp:sp modelId="{B140610E-47FF-4DC9-9E1A-442C63721880}">
      <dsp:nvSpPr>
        <dsp:cNvPr id="0" name=""/>
        <dsp:cNvSpPr/>
      </dsp:nvSpPr>
      <dsp:spPr>
        <a:xfrm>
          <a:off x="1318021" y="1970998"/>
          <a:ext cx="2390923" cy="143455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David’s son, Solomon, becomes king</a:t>
          </a:r>
        </a:p>
      </dsp:txBody>
      <dsp:txXfrm>
        <a:off x="1318021" y="1970998"/>
        <a:ext cx="2390923" cy="1434554"/>
      </dsp:txXfrm>
    </dsp:sp>
    <dsp:sp modelId="{3FED193E-AD98-4E75-887C-968FF8DA3416}">
      <dsp:nvSpPr>
        <dsp:cNvPr id="0" name=""/>
        <dsp:cNvSpPr/>
      </dsp:nvSpPr>
      <dsp:spPr>
        <a:xfrm>
          <a:off x="3948038" y="1970998"/>
          <a:ext cx="2390923" cy="143455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Expanded the kingdom, traded with other peoples, and made the Israelites rich</a:t>
          </a:r>
        </a:p>
      </dsp:txBody>
      <dsp:txXfrm>
        <a:off x="3948038" y="1970998"/>
        <a:ext cx="2390923" cy="1434554"/>
      </dsp:txXfrm>
    </dsp:sp>
    <dsp:sp modelId="{F4656670-32CA-4084-B006-78D93ABD8704}">
      <dsp:nvSpPr>
        <dsp:cNvPr id="0" name=""/>
        <dsp:cNvSpPr/>
      </dsp:nvSpPr>
      <dsp:spPr>
        <a:xfrm>
          <a:off x="6578054" y="1970998"/>
          <a:ext cx="2390923" cy="143455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Built the Temple in Jerusalem (the first one, because it gets rebuilt later)</a:t>
          </a:r>
        </a:p>
      </dsp:txBody>
      <dsp:txXfrm>
        <a:off x="6578054" y="1970998"/>
        <a:ext cx="2390923" cy="14345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FD555C-979E-4F27-9817-D6C57D6B526D}">
      <dsp:nvSpPr>
        <dsp:cNvPr id="0" name=""/>
        <dsp:cNvSpPr/>
      </dsp:nvSpPr>
      <dsp:spPr>
        <a:xfrm>
          <a:off x="0" y="190389"/>
          <a:ext cx="10287000" cy="2520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9AF41F-DF3F-4393-A508-9B2E040139CB}">
      <dsp:nvSpPr>
        <dsp:cNvPr id="0" name=""/>
        <dsp:cNvSpPr/>
      </dsp:nvSpPr>
      <dsp:spPr>
        <a:xfrm>
          <a:off x="514350" y="42789"/>
          <a:ext cx="7200900" cy="2952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dirty="0"/>
            <a:t>After Solomon’s death, revolts over leadership</a:t>
          </a:r>
        </a:p>
      </dsp:txBody>
      <dsp:txXfrm>
        <a:off x="528760" y="57199"/>
        <a:ext cx="7172080" cy="266380"/>
      </dsp:txXfrm>
    </dsp:sp>
    <dsp:sp modelId="{27C4FE52-A66A-47C0-8F11-57F70562EBAE}">
      <dsp:nvSpPr>
        <dsp:cNvPr id="0" name=""/>
        <dsp:cNvSpPr/>
      </dsp:nvSpPr>
      <dsp:spPr>
        <a:xfrm>
          <a:off x="0" y="643989"/>
          <a:ext cx="10287000" cy="252000"/>
        </a:xfrm>
        <a:prstGeom prst="rect">
          <a:avLst/>
        </a:prstGeom>
        <a:solidFill>
          <a:schemeClr val="lt1">
            <a:alpha val="90000"/>
            <a:hueOff val="0"/>
            <a:satOff val="0"/>
            <a:lumOff val="0"/>
            <a:alphaOff val="0"/>
          </a:schemeClr>
        </a:solidFill>
        <a:ln w="12700" cap="flat" cmpd="sng" algn="ctr">
          <a:solidFill>
            <a:schemeClr val="accent5">
              <a:hueOff val="3350534"/>
              <a:satOff val="112"/>
              <a:lumOff val="-11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3113BB-26C6-4B9F-913D-C38115C2DA69}">
      <dsp:nvSpPr>
        <dsp:cNvPr id="0" name=""/>
        <dsp:cNvSpPr/>
      </dsp:nvSpPr>
      <dsp:spPr>
        <a:xfrm>
          <a:off x="514350" y="496389"/>
          <a:ext cx="7200900" cy="295200"/>
        </a:xfrm>
        <a:prstGeom prst="roundRect">
          <a:avLst/>
        </a:prstGeom>
        <a:solidFill>
          <a:schemeClr val="accent5">
            <a:hueOff val="3350534"/>
            <a:satOff val="112"/>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Israel splits into two kingdoms: Israel and Judah</a:t>
          </a:r>
        </a:p>
      </dsp:txBody>
      <dsp:txXfrm>
        <a:off x="528760" y="510799"/>
        <a:ext cx="7172080" cy="266380"/>
      </dsp:txXfrm>
    </dsp:sp>
    <dsp:sp modelId="{0456D453-ADEB-4A11-BCDB-EB0880DCC4D6}">
      <dsp:nvSpPr>
        <dsp:cNvPr id="0" name=""/>
        <dsp:cNvSpPr/>
      </dsp:nvSpPr>
      <dsp:spPr>
        <a:xfrm>
          <a:off x="0" y="1097589"/>
          <a:ext cx="10287000" cy="252000"/>
        </a:xfrm>
        <a:prstGeom prst="rect">
          <a:avLst/>
        </a:prstGeom>
        <a:solidFill>
          <a:schemeClr val="lt1">
            <a:alpha val="90000"/>
            <a:hueOff val="0"/>
            <a:satOff val="0"/>
            <a:lumOff val="0"/>
            <a:alphaOff val="0"/>
          </a:schemeClr>
        </a:solidFill>
        <a:ln w="12700" cap="flat" cmpd="sng" algn="ctr">
          <a:solidFill>
            <a:schemeClr val="accent5">
              <a:hueOff val="6701068"/>
              <a:satOff val="225"/>
              <a:lumOff val="-23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FB9B56-4D9A-4322-BB3B-CE3C3B5F8ED5}">
      <dsp:nvSpPr>
        <dsp:cNvPr id="0" name=""/>
        <dsp:cNvSpPr/>
      </dsp:nvSpPr>
      <dsp:spPr>
        <a:xfrm>
          <a:off x="514350" y="949989"/>
          <a:ext cx="7200900" cy="295200"/>
        </a:xfrm>
        <a:prstGeom prst="roundRect">
          <a:avLst/>
        </a:prstGeom>
        <a:solidFill>
          <a:schemeClr val="accent5">
            <a:hueOff val="6701068"/>
            <a:satOff val="225"/>
            <a:lumOff val="-23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People from Judah became known as Jews</a:t>
          </a:r>
        </a:p>
      </dsp:txBody>
      <dsp:txXfrm>
        <a:off x="528760" y="964399"/>
        <a:ext cx="7172080" cy="266380"/>
      </dsp:txXfrm>
    </dsp:sp>
    <dsp:sp modelId="{75F79D4C-24AA-474F-B951-235DA8AECA4F}">
      <dsp:nvSpPr>
        <dsp:cNvPr id="0" name=""/>
        <dsp:cNvSpPr/>
      </dsp:nvSpPr>
      <dsp:spPr>
        <a:xfrm>
          <a:off x="0" y="1551189"/>
          <a:ext cx="10287000" cy="417375"/>
        </a:xfrm>
        <a:prstGeom prst="rect">
          <a:avLst/>
        </a:prstGeom>
        <a:solidFill>
          <a:schemeClr val="lt1">
            <a:alpha val="90000"/>
            <a:hueOff val="0"/>
            <a:satOff val="0"/>
            <a:lumOff val="0"/>
            <a:alphaOff val="0"/>
          </a:schemeClr>
        </a:solidFill>
        <a:ln w="12700" cap="flat" cmpd="sng" algn="ctr">
          <a:solidFill>
            <a:schemeClr val="accent5">
              <a:hueOff val="10051601"/>
              <a:satOff val="337"/>
              <a:lumOff val="-352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98386" tIns="208280" rIns="798386" bIns="71120" numCol="1" spcCol="1270" anchor="t" anchorCtr="0">
          <a:noAutofit/>
        </a:bodyPr>
        <a:lstStyle/>
        <a:p>
          <a:pPr marL="57150" lvl="1" indent="-57150" algn="l" defTabSz="444500">
            <a:lnSpc>
              <a:spcPct val="90000"/>
            </a:lnSpc>
            <a:spcBef>
              <a:spcPct val="0"/>
            </a:spcBef>
            <a:spcAft>
              <a:spcPct val="15000"/>
            </a:spcAft>
            <a:buChar char="•"/>
          </a:pPr>
          <a:r>
            <a:rPr lang="en-US" sz="1000" kern="1200"/>
            <a:t>Assyrians conquered Israel and Chaldeans conquered Judah</a:t>
          </a:r>
        </a:p>
      </dsp:txBody>
      <dsp:txXfrm>
        <a:off x="0" y="1551189"/>
        <a:ext cx="10287000" cy="417375"/>
      </dsp:txXfrm>
    </dsp:sp>
    <dsp:sp modelId="{D586AFDB-3442-4CF9-AA0F-FAEF89762345}">
      <dsp:nvSpPr>
        <dsp:cNvPr id="0" name=""/>
        <dsp:cNvSpPr/>
      </dsp:nvSpPr>
      <dsp:spPr>
        <a:xfrm>
          <a:off x="514350" y="1403589"/>
          <a:ext cx="7200900" cy="295200"/>
        </a:xfrm>
        <a:prstGeom prst="roundRect">
          <a:avLst/>
        </a:prstGeom>
        <a:solidFill>
          <a:schemeClr val="accent5">
            <a:hueOff val="10051601"/>
            <a:satOff val="337"/>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This lasted a few centuries but eventually became conquered:  </a:t>
          </a:r>
        </a:p>
      </dsp:txBody>
      <dsp:txXfrm>
        <a:off x="528760" y="1417999"/>
        <a:ext cx="7172080" cy="266380"/>
      </dsp:txXfrm>
    </dsp:sp>
    <dsp:sp modelId="{B8DEF50C-AFF7-44FE-BBBE-01AEA7FFA926}">
      <dsp:nvSpPr>
        <dsp:cNvPr id="0" name=""/>
        <dsp:cNvSpPr/>
      </dsp:nvSpPr>
      <dsp:spPr>
        <a:xfrm>
          <a:off x="0" y="2170164"/>
          <a:ext cx="10287000" cy="252000"/>
        </a:xfrm>
        <a:prstGeom prst="rect">
          <a:avLst/>
        </a:prstGeom>
        <a:solidFill>
          <a:schemeClr val="lt1">
            <a:alpha val="90000"/>
            <a:hueOff val="0"/>
            <a:satOff val="0"/>
            <a:lumOff val="0"/>
            <a:alphaOff val="0"/>
          </a:schemeClr>
        </a:solidFill>
        <a:ln w="12700" cap="flat" cmpd="sng" algn="ctr">
          <a:solidFill>
            <a:schemeClr val="accent5">
              <a:hueOff val="13402136"/>
              <a:satOff val="449"/>
              <a:lumOff val="-4705"/>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ACC863-69D2-4FC7-8D67-352BDDFC8650}">
      <dsp:nvSpPr>
        <dsp:cNvPr id="0" name=""/>
        <dsp:cNvSpPr/>
      </dsp:nvSpPr>
      <dsp:spPr>
        <a:xfrm>
          <a:off x="514350" y="2022564"/>
          <a:ext cx="7200900" cy="295200"/>
        </a:xfrm>
        <a:prstGeom prst="roundRect">
          <a:avLst/>
        </a:prstGeom>
        <a:solidFill>
          <a:schemeClr val="accent5">
            <a:hueOff val="13402136"/>
            <a:satOff val="44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The Chaldeans destroyed the temple and marched thousands of Jews to be slaves in Babylon</a:t>
          </a:r>
        </a:p>
      </dsp:txBody>
      <dsp:txXfrm>
        <a:off x="528760" y="2036974"/>
        <a:ext cx="7172080" cy="266380"/>
      </dsp:txXfrm>
    </dsp:sp>
    <dsp:sp modelId="{0286BC64-BD67-4D7C-940D-1505D6055E8E}">
      <dsp:nvSpPr>
        <dsp:cNvPr id="0" name=""/>
        <dsp:cNvSpPr/>
      </dsp:nvSpPr>
      <dsp:spPr>
        <a:xfrm>
          <a:off x="0" y="2623765"/>
          <a:ext cx="10287000" cy="252000"/>
        </a:xfrm>
        <a:prstGeom prst="rect">
          <a:avLst/>
        </a:prstGeom>
        <a:solidFill>
          <a:schemeClr val="lt1">
            <a:alpha val="90000"/>
            <a:hueOff val="0"/>
            <a:satOff val="0"/>
            <a:lumOff val="0"/>
            <a:alphaOff val="0"/>
          </a:schemeClr>
        </a:solidFill>
        <a:ln w="12700" cap="flat" cmpd="sng" algn="ctr">
          <a:solidFill>
            <a:schemeClr val="accent5">
              <a:hueOff val="16752669"/>
              <a:satOff val="562"/>
              <a:lumOff val="-5881"/>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A6999A-8F99-4356-B11E-39E77C6CE529}">
      <dsp:nvSpPr>
        <dsp:cNvPr id="0" name=""/>
        <dsp:cNvSpPr/>
      </dsp:nvSpPr>
      <dsp:spPr>
        <a:xfrm>
          <a:off x="514350" y="2476164"/>
          <a:ext cx="7200900" cy="295200"/>
        </a:xfrm>
        <a:prstGeom prst="roundRect">
          <a:avLst/>
        </a:prstGeom>
        <a:solidFill>
          <a:schemeClr val="accent5">
            <a:hueOff val="16752669"/>
            <a:satOff val="562"/>
            <a:lumOff val="-58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The Babylonian Captivity lasted  about 50 years</a:t>
          </a:r>
        </a:p>
      </dsp:txBody>
      <dsp:txXfrm>
        <a:off x="528760" y="2490574"/>
        <a:ext cx="7172080" cy="266380"/>
      </dsp:txXfrm>
    </dsp:sp>
    <dsp:sp modelId="{8AD18660-7DF4-4E99-B5A5-39DEB69A7DC7}">
      <dsp:nvSpPr>
        <dsp:cNvPr id="0" name=""/>
        <dsp:cNvSpPr/>
      </dsp:nvSpPr>
      <dsp:spPr>
        <a:xfrm>
          <a:off x="0" y="3077365"/>
          <a:ext cx="10287000" cy="582750"/>
        </a:xfrm>
        <a:prstGeom prst="rect">
          <a:avLst/>
        </a:prstGeom>
        <a:solidFill>
          <a:schemeClr val="lt1">
            <a:alpha val="90000"/>
            <a:hueOff val="0"/>
            <a:satOff val="0"/>
            <a:lumOff val="0"/>
            <a:alphaOff val="0"/>
          </a:schemeClr>
        </a:solidFill>
        <a:ln w="12700" cap="flat" cmpd="sng" algn="ctr">
          <a:solidFill>
            <a:schemeClr val="accent5">
              <a:hueOff val="20103203"/>
              <a:satOff val="674"/>
              <a:lumOff val="-705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98386" tIns="208280" rIns="798386" bIns="71120" numCol="1" spcCol="1270" anchor="t" anchorCtr="0">
          <a:noAutofit/>
        </a:bodyPr>
        <a:lstStyle/>
        <a:p>
          <a:pPr marL="57150" lvl="1" indent="-57150" algn="l" defTabSz="444500">
            <a:lnSpc>
              <a:spcPct val="90000"/>
            </a:lnSpc>
            <a:spcBef>
              <a:spcPct val="0"/>
            </a:spcBef>
            <a:spcAft>
              <a:spcPct val="15000"/>
            </a:spcAft>
            <a:buChar char="•"/>
          </a:pPr>
          <a:r>
            <a:rPr lang="en-US" sz="1000" kern="1200"/>
            <a:t>But some stayed around Persia</a:t>
          </a:r>
        </a:p>
        <a:p>
          <a:pPr marL="57150" lvl="1" indent="-57150" algn="l" defTabSz="444500">
            <a:lnSpc>
              <a:spcPct val="90000"/>
            </a:lnSpc>
            <a:spcBef>
              <a:spcPct val="0"/>
            </a:spcBef>
            <a:spcAft>
              <a:spcPct val="15000"/>
            </a:spcAft>
            <a:buChar char="•"/>
          </a:pPr>
          <a:r>
            <a:rPr lang="en-US" sz="1000" kern="1200"/>
            <a:t>This scattering is called DIASPORA</a:t>
          </a:r>
        </a:p>
      </dsp:txBody>
      <dsp:txXfrm>
        <a:off x="0" y="3077365"/>
        <a:ext cx="10287000" cy="582750"/>
      </dsp:txXfrm>
    </dsp:sp>
    <dsp:sp modelId="{7498B6BD-7A36-48A1-AC30-1400084AAE94}">
      <dsp:nvSpPr>
        <dsp:cNvPr id="0" name=""/>
        <dsp:cNvSpPr/>
      </dsp:nvSpPr>
      <dsp:spPr>
        <a:xfrm>
          <a:off x="514350" y="2929765"/>
          <a:ext cx="7200900" cy="295200"/>
        </a:xfrm>
        <a:prstGeom prst="roundRect">
          <a:avLst/>
        </a:prstGeom>
        <a:solidFill>
          <a:schemeClr val="accent5">
            <a:hueOff val="20103203"/>
            <a:satOff val="674"/>
            <a:lumOff val="-70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2177" tIns="0" rIns="272177" bIns="0" numCol="1" spcCol="1270" anchor="ctr" anchorCtr="0">
          <a:noAutofit/>
        </a:bodyPr>
        <a:lstStyle/>
        <a:p>
          <a:pPr marL="0" lvl="0" indent="0" algn="l" defTabSz="444500">
            <a:lnSpc>
              <a:spcPct val="90000"/>
            </a:lnSpc>
            <a:spcBef>
              <a:spcPct val="0"/>
            </a:spcBef>
            <a:spcAft>
              <a:spcPct val="35000"/>
            </a:spcAft>
            <a:buNone/>
          </a:pPr>
          <a:r>
            <a:rPr lang="en-US" sz="1000" kern="1200"/>
            <a:t>When the Persians conquered the Chaldeans, Cyrus let them go back home</a:t>
          </a:r>
        </a:p>
      </dsp:txBody>
      <dsp:txXfrm>
        <a:off x="528760" y="2944175"/>
        <a:ext cx="7172080" cy="2663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89B43-8DDA-416C-9CE5-08208C5ED0F1}">
      <dsp:nvSpPr>
        <dsp:cNvPr id="0" name=""/>
        <dsp:cNvSpPr/>
      </dsp:nvSpPr>
      <dsp:spPr>
        <a:xfrm>
          <a:off x="0" y="0"/>
          <a:ext cx="8743950" cy="111087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For some Israelites, Yahweh was the chief god of Israel, but many, including kings of Israel and Judah, worshiped other gods as well. It was among the Babylonian exiles in the sixth century B.C. that Yahweh--the God of Israel---came to be seen as the only God.</a:t>
          </a:r>
        </a:p>
      </dsp:txBody>
      <dsp:txXfrm>
        <a:off x="32536" y="32536"/>
        <a:ext cx="7545233" cy="1045799"/>
      </dsp:txXfrm>
    </dsp:sp>
    <dsp:sp modelId="{F74FD476-2CA5-4FAE-BDA9-D9A93457202C}">
      <dsp:nvSpPr>
        <dsp:cNvPr id="0" name=""/>
        <dsp:cNvSpPr/>
      </dsp:nvSpPr>
      <dsp:spPr>
        <a:xfrm>
          <a:off x="771524" y="1296016"/>
          <a:ext cx="8743950" cy="1110871"/>
        </a:xfrm>
        <a:prstGeom prst="roundRect">
          <a:avLst>
            <a:gd name="adj" fmla="val 10000"/>
          </a:avLst>
        </a:prstGeom>
        <a:solidFill>
          <a:schemeClr val="accent2">
            <a:hueOff val="-747453"/>
            <a:satOff val="-5044"/>
            <a:lumOff val="-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According to the Jewish conception, there is but one God, whom the Jews called Yahweh. God is the creator of the world and everything in it. To the Jews, the gods of all other peoples were merely idols.</a:t>
          </a:r>
        </a:p>
      </dsp:txBody>
      <dsp:txXfrm>
        <a:off x="804060" y="1328552"/>
        <a:ext cx="7185286" cy="1045799"/>
      </dsp:txXfrm>
    </dsp:sp>
    <dsp:sp modelId="{D33EA302-F3B8-44C2-9B64-D4F05A6FCCCC}">
      <dsp:nvSpPr>
        <dsp:cNvPr id="0" name=""/>
        <dsp:cNvSpPr/>
      </dsp:nvSpPr>
      <dsp:spPr>
        <a:xfrm>
          <a:off x="1543049" y="2592033"/>
          <a:ext cx="8743950" cy="1110871"/>
        </a:xfrm>
        <a:prstGeom prst="roundRect">
          <a:avLst>
            <a:gd name="adj" fmla="val 10000"/>
          </a:avLst>
        </a:prstGeom>
        <a:solidFill>
          <a:schemeClr val="accent2">
            <a:hueOff val="-1494907"/>
            <a:satOff val="-10087"/>
            <a:lumOff val="-1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All peoples were his servants, whether they knew it or not. This God was also transcendent. He had created nature but was not in nature. The stars, moon, rivers, wind, and other natural phenomena were not divinities or suffused with divinity, as other peoples of the ancient Near East believed, but were God’s handiwork.</a:t>
          </a:r>
        </a:p>
      </dsp:txBody>
      <dsp:txXfrm>
        <a:off x="1575585" y="2624569"/>
        <a:ext cx="7185286" cy="1045799"/>
      </dsp:txXfrm>
    </dsp:sp>
    <dsp:sp modelId="{F76365DB-D5FB-41C2-A934-99A29CB0501E}">
      <dsp:nvSpPr>
        <dsp:cNvPr id="0" name=""/>
        <dsp:cNvSpPr/>
      </dsp:nvSpPr>
      <dsp:spPr>
        <a:xfrm>
          <a:off x="8021883" y="842410"/>
          <a:ext cx="722066" cy="72206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184348" y="842410"/>
        <a:ext cx="397136" cy="543355"/>
      </dsp:txXfrm>
    </dsp:sp>
    <dsp:sp modelId="{84321983-CF15-494D-A735-D3B59B024C83}">
      <dsp:nvSpPr>
        <dsp:cNvPr id="0" name=""/>
        <dsp:cNvSpPr/>
      </dsp:nvSpPr>
      <dsp:spPr>
        <a:xfrm>
          <a:off x="8793408" y="2131021"/>
          <a:ext cx="722066" cy="722066"/>
        </a:xfrm>
        <a:prstGeom prst="downArrow">
          <a:avLst>
            <a:gd name="adj1" fmla="val 55000"/>
            <a:gd name="adj2" fmla="val 45000"/>
          </a:avLst>
        </a:prstGeom>
        <a:solidFill>
          <a:schemeClr val="accent2">
            <a:tint val="40000"/>
            <a:alpha val="90000"/>
            <a:hueOff val="-1905117"/>
            <a:satOff val="-5520"/>
            <a:lumOff val="-543"/>
            <a:alphaOff val="0"/>
          </a:schemeClr>
        </a:solidFill>
        <a:ln w="12700" cap="flat" cmpd="sng" algn="ctr">
          <a:solidFill>
            <a:schemeClr val="accent2">
              <a:tint val="40000"/>
              <a:alpha val="90000"/>
              <a:hueOff val="-1905117"/>
              <a:satOff val="-5520"/>
              <a:lumOff val="-5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955873" y="2131021"/>
        <a:ext cx="397136" cy="54335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676D28-FE39-421A-91FA-BC20E3C41F19}">
      <dsp:nvSpPr>
        <dsp:cNvPr id="0" name=""/>
        <dsp:cNvSpPr/>
      </dsp:nvSpPr>
      <dsp:spPr>
        <a:xfrm>
          <a:off x="0" y="0"/>
          <a:ext cx="8229600" cy="123587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 Israelites believed that certain religious leaders or holy men, called prophets, were sent by God to serve as his voice to his people. </a:t>
          </a:r>
        </a:p>
      </dsp:txBody>
      <dsp:txXfrm>
        <a:off x="36197" y="36197"/>
        <a:ext cx="6791568" cy="1163477"/>
      </dsp:txXfrm>
    </dsp:sp>
    <dsp:sp modelId="{8AE1EB6F-DA26-4F62-8E7E-4D222C746150}">
      <dsp:nvSpPr>
        <dsp:cNvPr id="0" name=""/>
        <dsp:cNvSpPr/>
      </dsp:nvSpPr>
      <dsp:spPr>
        <a:xfrm>
          <a:off x="689229" y="1460575"/>
          <a:ext cx="8229600" cy="123587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They warned of the terrible retribution that Yahweh would exact from the Israelites if they did not keep the covenant to remain faithful to him alone and just in their dealings with one another </a:t>
          </a:r>
        </a:p>
      </dsp:txBody>
      <dsp:txXfrm>
        <a:off x="725426" y="1496772"/>
        <a:ext cx="6664660" cy="1163477"/>
      </dsp:txXfrm>
    </dsp:sp>
    <dsp:sp modelId="{206A6ED6-B5D7-41AC-A52D-9FCB56F74778}">
      <dsp:nvSpPr>
        <dsp:cNvPr id="0" name=""/>
        <dsp:cNvSpPr/>
      </dsp:nvSpPr>
      <dsp:spPr>
        <a:xfrm>
          <a:off x="1368171" y="2921150"/>
          <a:ext cx="8229600" cy="123587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 golden age of prophecy began in the mid-eighth century and continued during the time when the people of Israel and Judah were threatened by Assyrian and Chaldean conquerors. These ‘‘men of God’’ went through the land warning the Israelites that they had failed to keepGod’s commandments and would be punished forbreaking the covenant</a:t>
          </a:r>
        </a:p>
      </dsp:txBody>
      <dsp:txXfrm>
        <a:off x="1404368" y="2957347"/>
        <a:ext cx="6674947" cy="1163477"/>
      </dsp:txXfrm>
    </dsp:sp>
    <dsp:sp modelId="{44A97F2D-6E7F-497A-95AE-4527596E7F54}">
      <dsp:nvSpPr>
        <dsp:cNvPr id="0" name=""/>
        <dsp:cNvSpPr/>
      </dsp:nvSpPr>
      <dsp:spPr>
        <a:xfrm>
          <a:off x="2057399" y="4381725"/>
          <a:ext cx="8229600" cy="123587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Although the Jews’ religious practices gave them a sense of separateness from other peoples, the prophets transcended this by embracing a concern for all humanity. All nations would someday come to the God of Israel: A universal community of all people under God would someday be established by Israel’s effort. This vision encompassed the elimination of war and the establishment of peace for all the nations of the world. </a:t>
          </a:r>
        </a:p>
      </dsp:txBody>
      <dsp:txXfrm>
        <a:off x="2093596" y="4417922"/>
        <a:ext cx="6664660" cy="1163477"/>
      </dsp:txXfrm>
    </dsp:sp>
    <dsp:sp modelId="{E495A6B4-1EF5-4CC7-9554-700676D80DA6}">
      <dsp:nvSpPr>
        <dsp:cNvPr id="0" name=""/>
        <dsp:cNvSpPr/>
      </dsp:nvSpPr>
      <dsp:spPr>
        <a:xfrm>
          <a:off x="7426283" y="946565"/>
          <a:ext cx="803316" cy="80331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607029" y="946565"/>
        <a:ext cx="441824" cy="604495"/>
      </dsp:txXfrm>
    </dsp:sp>
    <dsp:sp modelId="{93EA4133-C7CC-4141-9C10-E7389BDE8397}">
      <dsp:nvSpPr>
        <dsp:cNvPr id="0" name=""/>
        <dsp:cNvSpPr/>
      </dsp:nvSpPr>
      <dsp:spPr>
        <a:xfrm>
          <a:off x="8115512" y="2407140"/>
          <a:ext cx="803316" cy="80331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96258" y="2407140"/>
        <a:ext cx="441824" cy="604495"/>
      </dsp:txXfrm>
    </dsp:sp>
    <dsp:sp modelId="{FCF3DC35-4266-4EC7-AA22-29B939E19956}">
      <dsp:nvSpPr>
        <dsp:cNvPr id="0" name=""/>
        <dsp:cNvSpPr/>
      </dsp:nvSpPr>
      <dsp:spPr>
        <a:xfrm>
          <a:off x="8794454" y="3867715"/>
          <a:ext cx="803316" cy="803316"/>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975200" y="3867715"/>
        <a:ext cx="441824" cy="60449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23F3C6-232E-4273-BB86-D1698D116CFC}">
      <dsp:nvSpPr>
        <dsp:cNvPr id="0" name=""/>
        <dsp:cNvSpPr/>
      </dsp:nvSpPr>
      <dsp:spPr>
        <a:xfrm>
          <a:off x="0" y="0"/>
          <a:ext cx="9387839" cy="98431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Jews remained under Persian control until the Macedonian Greeks conquered Persia</a:t>
          </a:r>
        </a:p>
      </dsp:txBody>
      <dsp:txXfrm>
        <a:off x="28830" y="28830"/>
        <a:ext cx="8210515" cy="926659"/>
      </dsp:txXfrm>
    </dsp:sp>
    <dsp:sp modelId="{7A8FB405-A210-469B-83A6-09623284FE3D}">
      <dsp:nvSpPr>
        <dsp:cNvPr id="0" name=""/>
        <dsp:cNvSpPr/>
      </dsp:nvSpPr>
      <dsp:spPr>
        <a:xfrm>
          <a:off x="701039" y="1121030"/>
          <a:ext cx="9387839" cy="984319"/>
        </a:xfrm>
        <a:prstGeom prst="roundRect">
          <a:avLst>
            <a:gd name="adj" fmla="val 10000"/>
          </a:avLst>
        </a:prstGeom>
        <a:solidFill>
          <a:schemeClr val="accent2">
            <a:hueOff val="-373727"/>
            <a:satOff val="-2522"/>
            <a:lumOff val="-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They built the Second Temple</a:t>
          </a:r>
        </a:p>
      </dsp:txBody>
      <dsp:txXfrm>
        <a:off x="729869" y="1149860"/>
        <a:ext cx="7989331" cy="926659"/>
      </dsp:txXfrm>
    </dsp:sp>
    <dsp:sp modelId="{5C025FD0-0D40-4702-9179-6F7FCC6B436A}">
      <dsp:nvSpPr>
        <dsp:cNvPr id="0" name=""/>
        <dsp:cNvSpPr/>
      </dsp:nvSpPr>
      <dsp:spPr>
        <a:xfrm>
          <a:off x="1402079" y="2242061"/>
          <a:ext cx="9387839" cy="984319"/>
        </a:xfrm>
        <a:prstGeom prst="roundRect">
          <a:avLst>
            <a:gd name="adj" fmla="val 10000"/>
          </a:avLst>
        </a:prstGeom>
        <a:solidFill>
          <a:schemeClr val="accent2">
            <a:hueOff val="-747453"/>
            <a:satOff val="-5044"/>
            <a:lumOff val="-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From them on the Jews were ruled by outsiders until they were independent for a century when they were successfully revolted under the leadership of a Jewish family, the Maccabees</a:t>
          </a:r>
        </a:p>
        <a:p>
          <a:pPr marL="0" lvl="0" indent="0" algn="l" defTabSz="666750">
            <a:lnSpc>
              <a:spcPct val="90000"/>
            </a:lnSpc>
            <a:spcBef>
              <a:spcPct val="0"/>
            </a:spcBef>
            <a:spcAft>
              <a:spcPct val="35000"/>
            </a:spcAft>
            <a:buNone/>
          </a:pPr>
          <a:r>
            <a:rPr lang="en-US" sz="1500" kern="1200" dirty="0"/>
            <a:t>https://www.youtube.com/watch?v=-6FBX53ZblU&amp;ab_channel=HISTORY</a:t>
          </a:r>
        </a:p>
      </dsp:txBody>
      <dsp:txXfrm>
        <a:off x="1430909" y="2270891"/>
        <a:ext cx="7989331" cy="926659"/>
      </dsp:txXfrm>
    </dsp:sp>
    <dsp:sp modelId="{ACC1E47B-699F-4297-9B53-270875A5B8DF}">
      <dsp:nvSpPr>
        <dsp:cNvPr id="0" name=""/>
        <dsp:cNvSpPr/>
      </dsp:nvSpPr>
      <dsp:spPr>
        <a:xfrm>
          <a:off x="2103119" y="3363092"/>
          <a:ext cx="9387839" cy="984319"/>
        </a:xfrm>
        <a:prstGeom prst="roundRect">
          <a:avLst>
            <a:gd name="adj" fmla="val 10000"/>
          </a:avLst>
        </a:prstGeom>
        <a:solidFill>
          <a:schemeClr val="accent2">
            <a:hueOff val="-1121180"/>
            <a:satOff val="-7565"/>
            <a:lumOff val="-14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But then come the Romans… this isn’t going to end well</a:t>
          </a:r>
        </a:p>
      </dsp:txBody>
      <dsp:txXfrm>
        <a:off x="2131949" y="3391922"/>
        <a:ext cx="7989331" cy="926659"/>
      </dsp:txXfrm>
    </dsp:sp>
    <dsp:sp modelId="{A71E35F6-A15B-477B-9027-36C22F8B1489}">
      <dsp:nvSpPr>
        <dsp:cNvPr id="0" name=""/>
        <dsp:cNvSpPr/>
      </dsp:nvSpPr>
      <dsp:spPr>
        <a:xfrm>
          <a:off x="2804159" y="4484123"/>
          <a:ext cx="9387839" cy="984319"/>
        </a:xfrm>
        <a:prstGeom prst="roundRect">
          <a:avLst>
            <a:gd name="adj" fmla="val 10000"/>
          </a:avLst>
        </a:prstGeom>
        <a:solidFill>
          <a:schemeClr val="accent2">
            <a:hueOff val="-1494907"/>
            <a:satOff val="-10087"/>
            <a:lumOff val="-1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Heavy taxes, religious conflict, tough governors: a series of revolts led to the destruction of the 2</a:t>
          </a:r>
          <a:r>
            <a:rPr lang="en-US" sz="1500" kern="1200" baseline="30000" dirty="0"/>
            <a:t>nd</a:t>
          </a:r>
          <a:r>
            <a:rPr lang="en-US" sz="1500" kern="1200" dirty="0"/>
            <a:t> Temple and the diaspora</a:t>
          </a:r>
        </a:p>
      </dsp:txBody>
      <dsp:txXfrm>
        <a:off x="2832989" y="4512953"/>
        <a:ext cx="7989331" cy="926659"/>
      </dsp:txXfrm>
    </dsp:sp>
    <dsp:sp modelId="{90C49FC5-CCC5-4B92-BEB4-4BE8371BB59B}">
      <dsp:nvSpPr>
        <dsp:cNvPr id="0" name=""/>
        <dsp:cNvSpPr/>
      </dsp:nvSpPr>
      <dsp:spPr>
        <a:xfrm>
          <a:off x="8748031" y="719100"/>
          <a:ext cx="639807" cy="639807"/>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8891988" y="719100"/>
        <a:ext cx="351893" cy="481455"/>
      </dsp:txXfrm>
    </dsp:sp>
    <dsp:sp modelId="{17802960-FCD4-4D7E-BCDC-E5945AC43C90}">
      <dsp:nvSpPr>
        <dsp:cNvPr id="0" name=""/>
        <dsp:cNvSpPr/>
      </dsp:nvSpPr>
      <dsp:spPr>
        <a:xfrm>
          <a:off x="9449071" y="1840131"/>
          <a:ext cx="639807" cy="639807"/>
        </a:xfrm>
        <a:prstGeom prst="downArrow">
          <a:avLst>
            <a:gd name="adj1" fmla="val 55000"/>
            <a:gd name="adj2" fmla="val 45000"/>
          </a:avLst>
        </a:prstGeom>
        <a:solidFill>
          <a:schemeClr val="accent2">
            <a:tint val="40000"/>
            <a:alpha val="90000"/>
            <a:hueOff val="-635039"/>
            <a:satOff val="-1840"/>
            <a:lumOff val="-181"/>
            <a:alphaOff val="0"/>
          </a:schemeClr>
        </a:solidFill>
        <a:ln w="12700" cap="flat" cmpd="sng" algn="ctr">
          <a:solidFill>
            <a:schemeClr val="accent2">
              <a:tint val="40000"/>
              <a:alpha val="90000"/>
              <a:hueOff val="-635039"/>
              <a:satOff val="-1840"/>
              <a:lumOff val="-1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9593028" y="1840131"/>
        <a:ext cx="351893" cy="481455"/>
      </dsp:txXfrm>
    </dsp:sp>
    <dsp:sp modelId="{96B549B4-665C-47CD-9D6A-EB1C86D70FD2}">
      <dsp:nvSpPr>
        <dsp:cNvPr id="0" name=""/>
        <dsp:cNvSpPr/>
      </dsp:nvSpPr>
      <dsp:spPr>
        <a:xfrm>
          <a:off x="10150111" y="2944756"/>
          <a:ext cx="639807" cy="639807"/>
        </a:xfrm>
        <a:prstGeom prst="downArrow">
          <a:avLst>
            <a:gd name="adj1" fmla="val 55000"/>
            <a:gd name="adj2" fmla="val 45000"/>
          </a:avLst>
        </a:prstGeom>
        <a:solidFill>
          <a:schemeClr val="accent2">
            <a:tint val="40000"/>
            <a:alpha val="90000"/>
            <a:hueOff val="-1270078"/>
            <a:satOff val="-3680"/>
            <a:lumOff val="-362"/>
            <a:alphaOff val="0"/>
          </a:schemeClr>
        </a:solidFill>
        <a:ln w="12700" cap="flat" cmpd="sng" algn="ctr">
          <a:solidFill>
            <a:schemeClr val="accent2">
              <a:tint val="40000"/>
              <a:alpha val="90000"/>
              <a:hueOff val="-1270078"/>
              <a:satOff val="-3680"/>
              <a:lumOff val="-36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0294068" y="2944756"/>
        <a:ext cx="351893" cy="481455"/>
      </dsp:txXfrm>
    </dsp:sp>
    <dsp:sp modelId="{58872B23-01CF-40FA-94CE-19D3F20A44B2}">
      <dsp:nvSpPr>
        <dsp:cNvPr id="0" name=""/>
        <dsp:cNvSpPr/>
      </dsp:nvSpPr>
      <dsp:spPr>
        <a:xfrm>
          <a:off x="10851151" y="4076724"/>
          <a:ext cx="639807" cy="639807"/>
        </a:xfrm>
        <a:prstGeom prst="downArrow">
          <a:avLst>
            <a:gd name="adj1" fmla="val 55000"/>
            <a:gd name="adj2" fmla="val 45000"/>
          </a:avLst>
        </a:prstGeom>
        <a:solidFill>
          <a:schemeClr val="accent2">
            <a:tint val="40000"/>
            <a:alpha val="90000"/>
            <a:hueOff val="-1905117"/>
            <a:satOff val="-5520"/>
            <a:lumOff val="-543"/>
            <a:alphaOff val="0"/>
          </a:schemeClr>
        </a:solidFill>
        <a:ln w="12700" cap="flat" cmpd="sng" algn="ctr">
          <a:solidFill>
            <a:schemeClr val="accent2">
              <a:tint val="40000"/>
              <a:alpha val="90000"/>
              <a:hueOff val="-1905117"/>
              <a:satOff val="-5520"/>
              <a:lumOff val="-54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0995108" y="4076724"/>
        <a:ext cx="351893" cy="48145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96F2-02BD-E71F-EFBD-14FECCF2D331}"/>
              </a:ext>
            </a:extLst>
          </p:cNvPr>
          <p:cNvSpPr>
            <a:spLocks noGrp="1"/>
          </p:cNvSpPr>
          <p:nvPr>
            <p:ph type="ctrTitle"/>
          </p:nvPr>
        </p:nvSpPr>
        <p:spPr>
          <a:xfrm>
            <a:off x="1524000" y="1122362"/>
            <a:ext cx="7172325" cy="3152251"/>
          </a:xfrm>
        </p:spPr>
        <p:txBody>
          <a:bodyPr anchor="b">
            <a:normAutofit/>
          </a:bodyPr>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BBE90113-E8E1-4E48-41BC-583802BFC956}"/>
              </a:ext>
            </a:extLst>
          </p:cNvPr>
          <p:cNvSpPr>
            <a:spLocks noGrp="1"/>
          </p:cNvSpPr>
          <p:nvPr>
            <p:ph type="subTitle" idx="1"/>
          </p:nvPr>
        </p:nvSpPr>
        <p:spPr>
          <a:xfrm>
            <a:off x="1524000" y="4920137"/>
            <a:ext cx="7172325" cy="112236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AC7EE5-BFF0-D779-4261-E239DB450A69}"/>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5" name="Footer Placeholder 4">
            <a:extLst>
              <a:ext uri="{FF2B5EF4-FFF2-40B4-BE49-F238E27FC236}">
                <a16:creationId xmlns:a16="http://schemas.microsoft.com/office/drawing/2014/main" id="{63789492-34ED-FE24-4F29-E4C8F5497B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B0C886-7F1E-7BC1-9A9E-B24C2AC2F0F5}"/>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8" name="Straight Connector 7">
            <a:extLst>
              <a:ext uri="{FF2B5EF4-FFF2-40B4-BE49-F238E27FC236}">
                <a16:creationId xmlns:a16="http://schemas.microsoft.com/office/drawing/2014/main" id="{1C74AEE6-9CA7-5247-DC34-99634247DF50}"/>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9637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532FD-157B-437C-E9D5-B66E8B3B19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790A51-A7E8-7A6A-5FD0-F9B250BE41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78C8B8-F999-7D95-435D-17CE6ACCDC87}"/>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5" name="Footer Placeholder 4">
            <a:extLst>
              <a:ext uri="{FF2B5EF4-FFF2-40B4-BE49-F238E27FC236}">
                <a16:creationId xmlns:a16="http://schemas.microsoft.com/office/drawing/2014/main" id="{6E427265-C89C-937F-1DA3-F377F6877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EB89E-4530-3632-3485-F481DB042ED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989663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056A-761D-1DBC-276A-2A46D153C03F}"/>
              </a:ext>
            </a:extLst>
          </p:cNvPr>
          <p:cNvSpPr>
            <a:spLocks noGrp="1"/>
          </p:cNvSpPr>
          <p:nvPr>
            <p:ph type="title"/>
          </p:nvPr>
        </p:nvSpPr>
        <p:spPr>
          <a:xfrm>
            <a:off x="1471613" y="1355763"/>
            <a:ext cx="6972300" cy="2255794"/>
          </a:xfrm>
        </p:spPr>
        <p:txBody>
          <a:bodyPr anchor="t">
            <a:normAutofit/>
          </a:bodyPr>
          <a:lstStyle>
            <a:lvl1pPr>
              <a:lnSpc>
                <a:spcPct val="110000"/>
              </a:lnSpc>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193904B3-6AC1-19D5-3EAE-2009A3B4CE65}"/>
              </a:ext>
            </a:extLst>
          </p:cNvPr>
          <p:cNvSpPr>
            <a:spLocks noGrp="1"/>
          </p:cNvSpPr>
          <p:nvPr>
            <p:ph type="body" idx="1"/>
          </p:nvPr>
        </p:nvSpPr>
        <p:spPr>
          <a:xfrm>
            <a:off x="1524000" y="4921820"/>
            <a:ext cx="5524500" cy="1150934"/>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FA2A86D-493D-5BF6-8AA6-F1231E3BAE7D}"/>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5" name="Footer Placeholder 4">
            <a:extLst>
              <a:ext uri="{FF2B5EF4-FFF2-40B4-BE49-F238E27FC236}">
                <a16:creationId xmlns:a16="http://schemas.microsoft.com/office/drawing/2014/main" id="{79CCCD76-6623-164A-7BFA-207AFA0576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A64312-1F20-5486-62B0-A8BB8829D6CA}"/>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4" name="Straight Connector 13">
            <a:extLst>
              <a:ext uri="{FF2B5EF4-FFF2-40B4-BE49-F238E27FC236}">
                <a16:creationId xmlns:a16="http://schemas.microsoft.com/office/drawing/2014/main" id="{4703F1C9-9114-4426-6F07-F7FF9CCD5FC4}"/>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8488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CFC4C-4D16-E5A8-F934-8B158F6F273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79BDE54-F935-945D-3E4F-B659695E84DA}"/>
              </a:ext>
            </a:extLst>
          </p:cNvPr>
          <p:cNvSpPr>
            <a:spLocks noGrp="1"/>
          </p:cNvSpPr>
          <p:nvPr>
            <p:ph sz="half" idx="1"/>
          </p:nvPr>
        </p:nvSpPr>
        <p:spPr>
          <a:xfrm>
            <a:off x="952500" y="2286002"/>
            <a:ext cx="5067300" cy="38909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28F3710-E06B-05DE-937A-C92E52569E34}"/>
              </a:ext>
            </a:extLst>
          </p:cNvPr>
          <p:cNvSpPr>
            <a:spLocks noGrp="1"/>
          </p:cNvSpPr>
          <p:nvPr>
            <p:ph sz="half" idx="2"/>
          </p:nvPr>
        </p:nvSpPr>
        <p:spPr>
          <a:xfrm>
            <a:off x="6172200" y="2286001"/>
            <a:ext cx="5067300" cy="38909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7302EFD-42D3-11C1-677E-0E478B93F7B2}"/>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6" name="Footer Placeholder 5">
            <a:extLst>
              <a:ext uri="{FF2B5EF4-FFF2-40B4-BE49-F238E27FC236}">
                <a16:creationId xmlns:a16="http://schemas.microsoft.com/office/drawing/2014/main" id="{224C2F08-0D93-B14B-6106-2925DF3E16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A5DE81-F2AB-CCB9-8B68-5E4F31011FF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379222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2D81B-4E36-1511-E9A7-8FB931B41FCF}"/>
              </a:ext>
            </a:extLst>
          </p:cNvPr>
          <p:cNvSpPr>
            <a:spLocks noGrp="1"/>
          </p:cNvSpPr>
          <p:nvPr>
            <p:ph type="title"/>
          </p:nvPr>
        </p:nvSpPr>
        <p:spPr>
          <a:xfrm>
            <a:off x="952500" y="1004888"/>
            <a:ext cx="10287000" cy="90011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7FA73DE-183B-9473-20AD-2D3BFED8439F}"/>
              </a:ext>
            </a:extLst>
          </p:cNvPr>
          <p:cNvSpPr>
            <a:spLocks noGrp="1"/>
          </p:cNvSpPr>
          <p:nvPr>
            <p:ph type="body" idx="1"/>
          </p:nvPr>
        </p:nvSpPr>
        <p:spPr>
          <a:xfrm>
            <a:off x="952501"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D70FB3D-60AC-DEF2-4472-31B4E076CBCC}"/>
              </a:ext>
            </a:extLst>
          </p:cNvPr>
          <p:cNvSpPr>
            <a:spLocks noGrp="1"/>
          </p:cNvSpPr>
          <p:nvPr>
            <p:ph sz="half" idx="2"/>
          </p:nvPr>
        </p:nvSpPr>
        <p:spPr>
          <a:xfrm>
            <a:off x="952501" y="3048001"/>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16E5BDB-B29C-788F-E2FB-6C154E8FE82E}"/>
              </a:ext>
            </a:extLst>
          </p:cNvPr>
          <p:cNvSpPr>
            <a:spLocks noGrp="1"/>
          </p:cNvSpPr>
          <p:nvPr>
            <p:ph type="body" sz="quarter" idx="3"/>
          </p:nvPr>
        </p:nvSpPr>
        <p:spPr>
          <a:xfrm>
            <a:off x="6353174"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513FF49-3276-24CA-BC81-FA92C0A9309A}"/>
              </a:ext>
            </a:extLst>
          </p:cNvPr>
          <p:cNvSpPr>
            <a:spLocks noGrp="1"/>
          </p:cNvSpPr>
          <p:nvPr>
            <p:ph sz="quarter" idx="4"/>
          </p:nvPr>
        </p:nvSpPr>
        <p:spPr>
          <a:xfrm>
            <a:off x="6353174" y="3048000"/>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E8FA1C8-C196-9BE1-F603-3FC17EDD91F8}"/>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8" name="Footer Placeholder 7">
            <a:extLst>
              <a:ext uri="{FF2B5EF4-FFF2-40B4-BE49-F238E27FC236}">
                <a16:creationId xmlns:a16="http://schemas.microsoft.com/office/drawing/2014/main" id="{CFB79692-E142-E1D7-AD17-30C5F13657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90FCF2-7B78-2A2A-F878-58335FEA390C}"/>
              </a:ext>
            </a:extLst>
          </p:cNvPr>
          <p:cNvSpPr>
            <a:spLocks noGrp="1"/>
          </p:cNvSpPr>
          <p:nvPr>
            <p:ph type="sldNum" sz="quarter" idx="12"/>
          </p:nvPr>
        </p:nvSpPr>
        <p:spPr/>
        <p:txBody>
          <a:bodyPr/>
          <a:lstStyle/>
          <a:p>
            <a:fld id="{A0289F9E-9962-4B7B-BA18-A15907CCC6BF}" type="slidenum">
              <a:rPr lang="en-US" smtClean="0"/>
              <a:t>‹#›</a:t>
            </a:fld>
            <a:endParaRPr lang="en-US"/>
          </a:p>
        </p:txBody>
      </p:sp>
      <p:cxnSp>
        <p:nvCxnSpPr>
          <p:cNvPr id="11" name="Straight Connector 10">
            <a:extLst>
              <a:ext uri="{FF2B5EF4-FFF2-40B4-BE49-F238E27FC236}">
                <a16:creationId xmlns:a16="http://schemas.microsoft.com/office/drawing/2014/main" id="{BC2D0356-1ECF-682B-F87A-811BDD28B2CB}"/>
              </a:ext>
            </a:extLst>
          </p:cNvPr>
          <p:cNvCxnSpPr>
            <a:cxnSpLocks/>
          </p:cNvCxnSpPr>
          <p:nvPr/>
        </p:nvCxnSpPr>
        <p:spPr>
          <a:xfrm>
            <a:off x="1052513"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06CA06-9701-E645-C0A5-594B227B288F}"/>
              </a:ext>
            </a:extLst>
          </p:cNvPr>
          <p:cNvCxnSpPr>
            <a:cxnSpLocks/>
          </p:cNvCxnSpPr>
          <p:nvPr/>
        </p:nvCxnSpPr>
        <p:spPr>
          <a:xfrm>
            <a:off x="6435725"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4748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214DA-C0D4-E152-7F42-F6352C961E82}"/>
              </a:ext>
            </a:extLst>
          </p:cNvPr>
          <p:cNvSpPr>
            <a:spLocks noGrp="1"/>
          </p:cNvSpPr>
          <p:nvPr>
            <p:ph type="title"/>
          </p:nvPr>
        </p:nvSpPr>
        <p:spPr>
          <a:xfrm>
            <a:off x="1524000" y="914400"/>
            <a:ext cx="9715500" cy="9906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4EC2AA04-1E84-460C-F560-A228F930F0AF}"/>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4" name="Footer Placeholder 3">
            <a:extLst>
              <a:ext uri="{FF2B5EF4-FFF2-40B4-BE49-F238E27FC236}">
                <a16:creationId xmlns:a16="http://schemas.microsoft.com/office/drawing/2014/main" id="{24AB260E-3910-7D1B-5074-24F5F0AB531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2020F1-A878-9B80-6B4F-7D71406BBF38}"/>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730904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7652D6-7AE9-3E3B-5C1B-2B4399B150D5}"/>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3" name="Footer Placeholder 2">
            <a:extLst>
              <a:ext uri="{FF2B5EF4-FFF2-40B4-BE49-F238E27FC236}">
                <a16:creationId xmlns:a16="http://schemas.microsoft.com/office/drawing/2014/main" id="{A9A7127E-2A63-6F45-4C40-8358436307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56FB79-D9D1-5381-0019-E24F8B4DAAB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494591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23B5-7DA9-0E4F-DA39-4624DB8A252E}"/>
              </a:ext>
            </a:extLst>
          </p:cNvPr>
          <p:cNvSpPr>
            <a:spLocks noGrp="1"/>
          </p:cNvSpPr>
          <p:nvPr>
            <p:ph type="title"/>
          </p:nvPr>
        </p:nvSpPr>
        <p:spPr>
          <a:xfrm>
            <a:off x="1524000" y="1369065"/>
            <a:ext cx="3266536" cy="2312979"/>
          </a:xfrm>
        </p:spPr>
        <p:txBody>
          <a:bodyPr anchor="b">
            <a:no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B94A5E77-518A-1FB9-B473-E19CADE04669}"/>
              </a:ext>
            </a:extLst>
          </p:cNvPr>
          <p:cNvSpPr>
            <a:spLocks noGrp="1"/>
          </p:cNvSpPr>
          <p:nvPr>
            <p:ph idx="1"/>
          </p:nvPr>
        </p:nvSpPr>
        <p:spPr>
          <a:xfrm>
            <a:off x="5624423" y="987425"/>
            <a:ext cx="5615077" cy="4873625"/>
          </a:xfrm>
        </p:spPr>
        <p:txBody>
          <a:bodyPr anchor="ct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365344F-7D06-2406-D113-D24587835D69}"/>
              </a:ext>
            </a:extLst>
          </p:cNvPr>
          <p:cNvSpPr>
            <a:spLocks noGrp="1"/>
          </p:cNvSpPr>
          <p:nvPr>
            <p:ph type="body" sz="half" idx="2"/>
          </p:nvPr>
        </p:nvSpPr>
        <p:spPr>
          <a:xfrm>
            <a:off x="1524000" y="3947801"/>
            <a:ext cx="3266536" cy="2382838"/>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22BE708-BAD0-A0A6-9332-9D2179E673FB}"/>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6" name="Footer Placeholder 5">
            <a:extLst>
              <a:ext uri="{FF2B5EF4-FFF2-40B4-BE49-F238E27FC236}">
                <a16:creationId xmlns:a16="http://schemas.microsoft.com/office/drawing/2014/main" id="{F8A70050-9362-4EC4-6B73-3A38445B71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CDA991-8608-CAB4-33FA-03D380D2F060}"/>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120883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B837-332D-9100-E007-7DE279481410}"/>
              </a:ext>
            </a:extLst>
          </p:cNvPr>
          <p:cNvSpPr>
            <a:spLocks noGrp="1"/>
          </p:cNvSpPr>
          <p:nvPr>
            <p:ph type="title"/>
          </p:nvPr>
        </p:nvSpPr>
        <p:spPr>
          <a:xfrm>
            <a:off x="1523999" y="1385457"/>
            <a:ext cx="3312543" cy="2304288"/>
          </a:xfrm>
        </p:spPr>
        <p:txBody>
          <a:bodyPr anchor="b">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3E0DE983-0B0E-07CC-8C57-4EA529E27D19}"/>
              </a:ext>
            </a:extLst>
          </p:cNvPr>
          <p:cNvSpPr>
            <a:spLocks noGrp="1"/>
          </p:cNvSpPr>
          <p:nvPr>
            <p:ph type="pic" idx="1"/>
          </p:nvPr>
        </p:nvSpPr>
        <p:spPr>
          <a:xfrm>
            <a:off x="5624423" y="957263"/>
            <a:ext cx="5372189" cy="496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CAB867-3FC6-5007-61B0-D9B7E5B0CED6}"/>
              </a:ext>
            </a:extLst>
          </p:cNvPr>
          <p:cNvSpPr>
            <a:spLocks noGrp="1"/>
          </p:cNvSpPr>
          <p:nvPr>
            <p:ph type="body" sz="half" idx="2"/>
          </p:nvPr>
        </p:nvSpPr>
        <p:spPr>
          <a:xfrm>
            <a:off x="1524000" y="3958315"/>
            <a:ext cx="3312542" cy="1961473"/>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6FC7E0F-BFE1-7134-163B-B777970B762A}"/>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6" name="Footer Placeholder 5">
            <a:extLst>
              <a:ext uri="{FF2B5EF4-FFF2-40B4-BE49-F238E27FC236}">
                <a16:creationId xmlns:a16="http://schemas.microsoft.com/office/drawing/2014/main" id="{AD395D0B-4F98-F3BE-FB23-22D8C5D41F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B2E3D-2188-B7A9-0ECE-978147358479}"/>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572945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F4143-3C41-D626-8F64-36A9C9F1A606}"/>
              </a:ext>
            </a:extLst>
          </p:cNvPr>
          <p:cNvSpPr>
            <a:spLocks noGrp="1"/>
          </p:cNvSpPr>
          <p:nvPr>
            <p:ph type="title"/>
          </p:nvPr>
        </p:nvSpPr>
        <p:spPr>
          <a:xfrm>
            <a:off x="952500" y="914400"/>
            <a:ext cx="9962791" cy="990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52C4FB-B560-A0FC-6435-952981BC9A1D}"/>
              </a:ext>
            </a:extLst>
          </p:cNvPr>
          <p:cNvSpPr>
            <a:spLocks noGrp="1"/>
          </p:cNvSpPr>
          <p:nvPr>
            <p:ph type="body" orient="vert" idx="1"/>
          </p:nvPr>
        </p:nvSpPr>
        <p:spPr>
          <a:xfrm>
            <a:off x="952500" y="2285997"/>
            <a:ext cx="9962791" cy="38909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87CEC4F-0A90-11E2-E43E-B9E765AFBD3A}"/>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5" name="Footer Placeholder 4">
            <a:extLst>
              <a:ext uri="{FF2B5EF4-FFF2-40B4-BE49-F238E27FC236}">
                <a16:creationId xmlns:a16="http://schemas.microsoft.com/office/drawing/2014/main" id="{51B2A5B4-1D77-B0AC-49E7-CAE9556B1C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396EF9-2FDA-8E87-D546-8840CEBF038C}"/>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3677550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085AB7-38B3-7F80-0B2D-7960F5637521}"/>
              </a:ext>
            </a:extLst>
          </p:cNvPr>
          <p:cNvSpPr>
            <a:spLocks noGrp="1"/>
          </p:cNvSpPr>
          <p:nvPr>
            <p:ph type="title" orient="vert"/>
          </p:nvPr>
        </p:nvSpPr>
        <p:spPr>
          <a:xfrm>
            <a:off x="9224513" y="1052423"/>
            <a:ext cx="1771292" cy="49170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B5ADBDC3-E9EA-8699-B2E4-4C7784455BA8}"/>
              </a:ext>
            </a:extLst>
          </p:cNvPr>
          <p:cNvSpPr>
            <a:spLocks noGrp="1"/>
          </p:cNvSpPr>
          <p:nvPr>
            <p:ph type="body" orient="vert" idx="1"/>
          </p:nvPr>
        </p:nvSpPr>
        <p:spPr>
          <a:xfrm>
            <a:off x="1006414" y="1052424"/>
            <a:ext cx="7873043" cy="49170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1DBEDE-3A67-6FCA-25F3-B91F7C82ED89}"/>
              </a:ext>
            </a:extLst>
          </p:cNvPr>
          <p:cNvSpPr>
            <a:spLocks noGrp="1"/>
          </p:cNvSpPr>
          <p:nvPr>
            <p:ph type="dt" sz="half" idx="10"/>
          </p:nvPr>
        </p:nvSpPr>
        <p:spPr/>
        <p:txBody>
          <a:bodyPr/>
          <a:lstStyle/>
          <a:p>
            <a:fld id="{9D0D92BC-42A9-434B-8530-ADBF4485E407}" type="datetimeFigureOut">
              <a:rPr lang="en-US" smtClean="0"/>
              <a:t>12/12/2022</a:t>
            </a:fld>
            <a:endParaRPr lang="en-US"/>
          </a:p>
        </p:txBody>
      </p:sp>
      <p:sp>
        <p:nvSpPr>
          <p:cNvPr id="5" name="Footer Placeholder 4">
            <a:extLst>
              <a:ext uri="{FF2B5EF4-FFF2-40B4-BE49-F238E27FC236}">
                <a16:creationId xmlns:a16="http://schemas.microsoft.com/office/drawing/2014/main" id="{BB9EFF51-4318-20EA-3A3A-8FE203B1A7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D9703-5BAD-DE95-98D9-0F30E7C09372}"/>
              </a:ext>
            </a:extLst>
          </p:cNvPr>
          <p:cNvSpPr>
            <a:spLocks noGrp="1"/>
          </p:cNvSpPr>
          <p:nvPr>
            <p:ph type="sldNum" sz="quarter" idx="12"/>
          </p:nvPr>
        </p:nvSpPr>
        <p:spPr/>
        <p:txBody>
          <a:bodyPr/>
          <a:lstStyle/>
          <a:p>
            <a:fld id="{A0289F9E-9962-4B7B-BA18-A15907CCC6BF}" type="slidenum">
              <a:rPr lang="en-US" smtClean="0"/>
              <a:t>‹#›</a:t>
            </a:fld>
            <a:endParaRPr lang="en-US"/>
          </a:p>
        </p:txBody>
      </p:sp>
    </p:spTree>
    <p:extLst>
      <p:ext uri="{BB962C8B-B14F-4D97-AF65-F5344CB8AC3E}">
        <p14:creationId xmlns:p14="http://schemas.microsoft.com/office/powerpoint/2010/main" val="239832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Lst>
          </p:cNvPr>
          <p:cNvSpPr/>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C0D404C1-E8A5-65FC-C068-21EA0397ED63}"/>
              </a:ext>
            </a:extLst>
          </p:cNvPr>
          <p:cNvSpPr>
            <a:spLocks noGrp="1"/>
          </p:cNvSpPr>
          <p:nvPr>
            <p:ph type="title"/>
          </p:nvPr>
        </p:nvSpPr>
        <p:spPr>
          <a:xfrm>
            <a:off x="952500" y="757238"/>
            <a:ext cx="10287000" cy="11477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DCFD78-F171-BA47-AAF3-C6EB75F94C78}"/>
              </a:ext>
            </a:extLst>
          </p:cNvPr>
          <p:cNvSpPr>
            <a:spLocks noGrp="1"/>
          </p:cNvSpPr>
          <p:nvPr>
            <p:ph type="body" idx="1"/>
          </p:nvPr>
        </p:nvSpPr>
        <p:spPr>
          <a:xfrm>
            <a:off x="952500" y="2285997"/>
            <a:ext cx="10287000" cy="389096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5965A77-B1AB-D608-A6C5-F0F99B6913D8}"/>
              </a:ext>
            </a:extLst>
          </p:cNvPr>
          <p:cNvSpPr>
            <a:spLocks noGrp="1"/>
          </p:cNvSpPr>
          <p:nvPr>
            <p:ph type="dt" sz="half" idx="2"/>
          </p:nvPr>
        </p:nvSpPr>
        <p:spPr>
          <a:xfrm rot="5400000">
            <a:off x="10568087" y="4756249"/>
            <a:ext cx="2476307"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9D0D92BC-42A9-434B-8530-ADBF4485E407}" type="datetimeFigureOut">
              <a:rPr lang="en-US" smtClean="0"/>
              <a:pPr/>
              <a:t>12/12/2022</a:t>
            </a:fld>
            <a:endParaRPr lang="en-US" dirty="0"/>
          </a:p>
        </p:txBody>
      </p:sp>
      <p:sp>
        <p:nvSpPr>
          <p:cNvPr id="5" name="Footer Placeholder 4">
            <a:extLst>
              <a:ext uri="{FF2B5EF4-FFF2-40B4-BE49-F238E27FC236}">
                <a16:creationId xmlns:a16="http://schemas.microsoft.com/office/drawing/2014/main" id="{05DE34E5-5E9B-7786-05B5-B93241EE2F42}"/>
              </a:ext>
            </a:extLst>
          </p:cNvPr>
          <p:cNvSpPr>
            <a:spLocks noGrp="1"/>
          </p:cNvSpPr>
          <p:nvPr>
            <p:ph type="ftr" sz="quarter" idx="3"/>
          </p:nvPr>
        </p:nvSpPr>
        <p:spPr>
          <a:xfrm rot="5400000">
            <a:off x="10589519" y="1758059"/>
            <a:ext cx="2433442"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525CD4B-611E-32FA-419D-326099EEF340}"/>
              </a:ext>
            </a:extLst>
          </p:cNvPr>
          <p:cNvSpPr>
            <a:spLocks noGrp="1"/>
          </p:cNvSpPr>
          <p:nvPr>
            <p:ph type="sldNum" sz="quarter" idx="4"/>
          </p:nvPr>
        </p:nvSpPr>
        <p:spPr>
          <a:xfrm>
            <a:off x="11539542" y="3246437"/>
            <a:ext cx="533399" cy="365125"/>
          </a:xfrm>
          <a:prstGeom prst="rect">
            <a:avLst/>
          </a:prstGeom>
        </p:spPr>
        <p:txBody>
          <a:bodyPr vert="horz" lIns="91440" tIns="45720" rIns="91440" bIns="45720" rtlCol="0" anchor="ctr"/>
          <a:lstStyle>
            <a:lvl1pPr algn="ctr">
              <a:defRPr sz="1600" b="1" cap="all" baseline="0">
                <a:solidFill>
                  <a:schemeClr val="tx1"/>
                </a:solidFill>
                <a:latin typeface="+mj-lt"/>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115098999"/>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54" r:id="rId6"/>
    <p:sldLayoutId id="2147483750" r:id="rId7"/>
    <p:sldLayoutId id="2147483751" r:id="rId8"/>
    <p:sldLayoutId id="2147483752" r:id="rId9"/>
    <p:sldLayoutId id="2147483753" r:id="rId10"/>
    <p:sldLayoutId id="2147483755"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56032"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21208"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39496"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3210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12CF79D-2351-9C3F-6767-EEBD4666EBCE}"/>
              </a:ext>
            </a:extLst>
          </p:cNvPr>
          <p:cNvPicPr>
            <a:picLocks noChangeAspect="1"/>
          </p:cNvPicPr>
          <p:nvPr/>
        </p:nvPicPr>
        <p:blipFill rotWithShape="1">
          <a:blip r:embed="rId2">
            <a:alphaModFix/>
          </a:blip>
          <a:srcRect t="23504" b="500"/>
          <a:stretch/>
        </p:blipFill>
        <p:spPr>
          <a:xfrm>
            <a:off x="-1" y="10"/>
            <a:ext cx="12192001" cy="6857990"/>
          </a:xfrm>
          <a:prstGeom prst="rect">
            <a:avLst/>
          </a:prstGeom>
        </p:spPr>
      </p:pic>
      <p:sp>
        <p:nvSpPr>
          <p:cNvPr id="20" name="Freeform: Shape 19">
            <a:extLst>
              <a:ext uri="{FF2B5EF4-FFF2-40B4-BE49-F238E27FC236}">
                <a16:creationId xmlns:a16="http://schemas.microsoft.com/office/drawing/2014/main" id="{3F0586C3-A19F-D214-ABDE-30AD5B666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17342" y="125034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gradFill>
            <a:gsLst>
              <a:gs pos="0">
                <a:schemeClr val="accent1">
                  <a:lumMod val="60000"/>
                  <a:lumOff val="40000"/>
                  <a:alpha val="20000"/>
                </a:schemeClr>
              </a:gs>
              <a:gs pos="7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0CDB8E7-7ACA-9F95-E69D-EBF8D2D6E779}"/>
              </a:ext>
            </a:extLst>
          </p:cNvPr>
          <p:cNvSpPr>
            <a:spLocks noGrp="1"/>
          </p:cNvSpPr>
          <p:nvPr>
            <p:ph type="ctrTitle"/>
          </p:nvPr>
        </p:nvSpPr>
        <p:spPr>
          <a:xfrm>
            <a:off x="4328161" y="2211978"/>
            <a:ext cx="3535679" cy="1425728"/>
          </a:xfrm>
        </p:spPr>
        <p:txBody>
          <a:bodyPr anchor="b">
            <a:normAutofit/>
          </a:bodyPr>
          <a:lstStyle/>
          <a:p>
            <a:pPr algn="ctr"/>
            <a:r>
              <a:rPr lang="en-US" dirty="0"/>
              <a:t>Hebrews and Judaism</a:t>
            </a:r>
            <a:endParaRPr lang="en-US"/>
          </a:p>
        </p:txBody>
      </p:sp>
      <p:sp>
        <p:nvSpPr>
          <p:cNvPr id="3" name="Subtitle 2">
            <a:extLst>
              <a:ext uri="{FF2B5EF4-FFF2-40B4-BE49-F238E27FC236}">
                <a16:creationId xmlns:a16="http://schemas.microsoft.com/office/drawing/2014/main" id="{F274621D-B65D-6DF9-E7C4-99E3D9E73423}"/>
              </a:ext>
            </a:extLst>
          </p:cNvPr>
          <p:cNvSpPr>
            <a:spLocks noGrp="1"/>
          </p:cNvSpPr>
          <p:nvPr>
            <p:ph type="subTitle" idx="1"/>
          </p:nvPr>
        </p:nvSpPr>
        <p:spPr>
          <a:xfrm>
            <a:off x="4572000" y="4249360"/>
            <a:ext cx="3048000" cy="877585"/>
          </a:xfrm>
        </p:spPr>
        <p:txBody>
          <a:bodyPr>
            <a:normAutofit/>
          </a:bodyPr>
          <a:lstStyle/>
          <a:p>
            <a:pPr algn="ctr"/>
            <a:r>
              <a:rPr lang="en-US" dirty="0"/>
              <a:t>Module 7</a:t>
            </a:r>
          </a:p>
        </p:txBody>
      </p:sp>
      <p:cxnSp>
        <p:nvCxnSpPr>
          <p:cNvPr id="22" name="Straight Connector 21">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10423" y="395468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241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352ADC-3282-2090-33B2-A0889EE389F1}"/>
              </a:ext>
            </a:extLst>
          </p:cNvPr>
          <p:cNvSpPr>
            <a:spLocks noGrp="1"/>
          </p:cNvSpPr>
          <p:nvPr>
            <p:ph type="title"/>
          </p:nvPr>
        </p:nvSpPr>
        <p:spPr>
          <a:xfrm>
            <a:off x="1524000" y="762001"/>
            <a:ext cx="9144000" cy="869092"/>
          </a:xfrm>
        </p:spPr>
        <p:txBody>
          <a:bodyPr>
            <a:normAutofit/>
          </a:bodyPr>
          <a:lstStyle/>
          <a:p>
            <a:pPr algn="ctr"/>
            <a:r>
              <a:rPr lang="en-US"/>
              <a:t>Early Hebrews</a:t>
            </a:r>
          </a:p>
        </p:txBody>
      </p:sp>
      <p:sp>
        <p:nvSpPr>
          <p:cNvPr id="16"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Content Placeholder 2">
            <a:extLst>
              <a:ext uri="{FF2B5EF4-FFF2-40B4-BE49-F238E27FC236}">
                <a16:creationId xmlns:a16="http://schemas.microsoft.com/office/drawing/2014/main" id="{9A8302A4-1BC5-A9D4-A2F5-B885E3590D54}"/>
              </a:ext>
            </a:extLst>
          </p:cNvPr>
          <p:cNvGraphicFramePr>
            <a:graphicFrameLocks noGrp="1"/>
          </p:cNvGraphicFramePr>
          <p:nvPr>
            <p:ph idx="1"/>
            <p:extLst>
              <p:ext uri="{D42A27DB-BD31-4B8C-83A1-F6EECF244321}">
                <p14:modId xmlns:p14="http://schemas.microsoft.com/office/powerpoint/2010/main" val="2424742749"/>
              </p:ext>
            </p:extLst>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2750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2E90F-DF8B-D36E-E9E1-448574A4E3D1}"/>
              </a:ext>
            </a:extLst>
          </p:cNvPr>
          <p:cNvSpPr>
            <a:spLocks noGrp="1"/>
          </p:cNvSpPr>
          <p:nvPr>
            <p:ph type="title"/>
          </p:nvPr>
        </p:nvSpPr>
        <p:spPr>
          <a:xfrm>
            <a:off x="1524000" y="762001"/>
            <a:ext cx="9144000" cy="869092"/>
          </a:xfrm>
        </p:spPr>
        <p:txBody>
          <a:bodyPr>
            <a:normAutofit/>
          </a:bodyPr>
          <a:lstStyle/>
          <a:p>
            <a:pPr algn="ctr"/>
            <a:r>
              <a:rPr lang="en-US"/>
              <a:t>Abraham</a:t>
            </a:r>
          </a:p>
        </p:txBody>
      </p:sp>
      <p:sp>
        <p:nvSpPr>
          <p:cNvPr id="14"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D5848F78-3746-F9EE-8E38-58F7584C3311}"/>
              </a:ext>
            </a:extLst>
          </p:cNvPr>
          <p:cNvGraphicFramePr>
            <a:graphicFrameLocks noGrp="1"/>
          </p:cNvGraphicFramePr>
          <p:nvPr>
            <p:ph idx="1"/>
            <p:extLst>
              <p:ext uri="{D42A27DB-BD31-4B8C-83A1-F6EECF244321}">
                <p14:modId xmlns:p14="http://schemas.microsoft.com/office/powerpoint/2010/main" val="643823708"/>
              </p:ext>
            </p:extLst>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7986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BDB3F-AF6A-A29E-B339-2996C81DB438}"/>
              </a:ext>
            </a:extLst>
          </p:cNvPr>
          <p:cNvSpPr>
            <a:spLocks noGrp="1"/>
          </p:cNvSpPr>
          <p:nvPr>
            <p:ph type="title"/>
          </p:nvPr>
        </p:nvSpPr>
        <p:spPr/>
        <p:txBody>
          <a:bodyPr/>
          <a:lstStyle/>
          <a:p>
            <a:r>
              <a:rPr lang="en-US" dirty="0"/>
              <a:t>Time in Egypt</a:t>
            </a:r>
          </a:p>
        </p:txBody>
      </p:sp>
      <p:graphicFrame>
        <p:nvGraphicFramePr>
          <p:cNvPr id="5" name="Content Placeholder 2">
            <a:extLst>
              <a:ext uri="{FF2B5EF4-FFF2-40B4-BE49-F238E27FC236}">
                <a16:creationId xmlns:a16="http://schemas.microsoft.com/office/drawing/2014/main" id="{C4A0E440-32CD-8F81-2FF0-DCAE50821F34}"/>
              </a:ext>
            </a:extLst>
          </p:cNvPr>
          <p:cNvGraphicFramePr>
            <a:graphicFrameLocks noGrp="1"/>
          </p:cNvGraphicFramePr>
          <p:nvPr>
            <p:ph idx="1"/>
          </p:nvPr>
        </p:nvGraphicFramePr>
        <p:xfrm>
          <a:off x="952500" y="2285997"/>
          <a:ext cx="10287000" cy="3890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2456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0">
            <a:extLst>
              <a:ext uri="{FF2B5EF4-FFF2-40B4-BE49-F238E27FC236}">
                <a16:creationId xmlns:a16="http://schemas.microsoft.com/office/drawing/2014/main" id="{E9D51C6D-A440-71F4-45C3-86809652EB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DFE17E-ECC9-5312-32D1-D4272F39BC63}"/>
              </a:ext>
            </a:extLst>
          </p:cNvPr>
          <p:cNvSpPr>
            <a:spLocks noGrp="1"/>
          </p:cNvSpPr>
          <p:nvPr>
            <p:ph type="title"/>
          </p:nvPr>
        </p:nvSpPr>
        <p:spPr>
          <a:xfrm>
            <a:off x="1207828" y="1905000"/>
            <a:ext cx="3643951" cy="3026028"/>
          </a:xfrm>
        </p:spPr>
        <p:txBody>
          <a:bodyPr anchor="ctr">
            <a:normAutofit/>
          </a:bodyPr>
          <a:lstStyle/>
          <a:p>
            <a:pPr algn="ctr"/>
            <a:r>
              <a:rPr lang="en-US"/>
              <a:t>In the wilderness and canaan </a:t>
            </a:r>
          </a:p>
        </p:txBody>
      </p:sp>
      <p:graphicFrame>
        <p:nvGraphicFramePr>
          <p:cNvPr id="15" name="Content Placeholder 2">
            <a:extLst>
              <a:ext uri="{FF2B5EF4-FFF2-40B4-BE49-F238E27FC236}">
                <a16:creationId xmlns:a16="http://schemas.microsoft.com/office/drawing/2014/main" id="{64116C5C-4622-41E3-FB18-5042D4680016}"/>
              </a:ext>
            </a:extLst>
          </p:cNvPr>
          <p:cNvGraphicFramePr>
            <a:graphicFrameLocks noGrp="1"/>
          </p:cNvGraphicFramePr>
          <p:nvPr>
            <p:ph idx="1"/>
            <p:extLst>
              <p:ext uri="{D42A27DB-BD31-4B8C-83A1-F6EECF244321}">
                <p14:modId xmlns:p14="http://schemas.microsoft.com/office/powerpoint/2010/main" val="3782083783"/>
              </p:ext>
            </p:extLst>
          </p:nvPr>
        </p:nvGraphicFramePr>
        <p:xfrm>
          <a:off x="7040319" y="835862"/>
          <a:ext cx="4199181" cy="52002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7859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87080B-CF4D-5A58-2CA1-3E4ED6C32B60}"/>
              </a:ext>
            </a:extLst>
          </p:cNvPr>
          <p:cNvSpPr>
            <a:spLocks noGrp="1"/>
          </p:cNvSpPr>
          <p:nvPr>
            <p:ph type="title"/>
          </p:nvPr>
        </p:nvSpPr>
        <p:spPr>
          <a:xfrm>
            <a:off x="1524000" y="0"/>
            <a:ext cx="9144000" cy="671209"/>
          </a:xfrm>
        </p:spPr>
        <p:txBody>
          <a:bodyPr>
            <a:normAutofit/>
          </a:bodyPr>
          <a:lstStyle/>
          <a:p>
            <a:pPr algn="ctr"/>
            <a:r>
              <a:rPr lang="en-US" dirty="0"/>
              <a:t>Early Hebrews’ history and kingdom</a:t>
            </a:r>
          </a:p>
        </p:txBody>
      </p:sp>
      <p:sp>
        <p:nvSpPr>
          <p:cNvPr id="14"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223D46C3-7E49-DA16-28AF-BFD961CA3322}"/>
              </a:ext>
            </a:extLst>
          </p:cNvPr>
          <p:cNvGraphicFramePr>
            <a:graphicFrameLocks noGrp="1"/>
          </p:cNvGraphicFramePr>
          <p:nvPr>
            <p:ph idx="1"/>
            <p:extLst>
              <p:ext uri="{D42A27DB-BD31-4B8C-83A1-F6EECF244321}">
                <p14:modId xmlns:p14="http://schemas.microsoft.com/office/powerpoint/2010/main" val="382337354"/>
              </p:ext>
            </p:extLst>
          </p:nvPr>
        </p:nvGraphicFramePr>
        <p:xfrm>
          <a:off x="1" y="953312"/>
          <a:ext cx="12192000" cy="5904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6701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F83240-77CA-0F43-E077-7DD6F2643A1C}"/>
              </a:ext>
            </a:extLst>
          </p:cNvPr>
          <p:cNvSpPr>
            <a:spLocks noGrp="1"/>
          </p:cNvSpPr>
          <p:nvPr>
            <p:ph type="title"/>
          </p:nvPr>
        </p:nvSpPr>
        <p:spPr>
          <a:xfrm>
            <a:off x="1524000" y="762001"/>
            <a:ext cx="9144000" cy="869092"/>
          </a:xfrm>
        </p:spPr>
        <p:txBody>
          <a:bodyPr>
            <a:normAutofit/>
          </a:bodyPr>
          <a:lstStyle/>
          <a:p>
            <a:pPr algn="ctr"/>
            <a:r>
              <a:rPr lang="en-US" dirty="0"/>
              <a:t>New kingdom</a:t>
            </a:r>
            <a:endParaRPr lang="en-US"/>
          </a:p>
        </p:txBody>
      </p:sp>
      <p:sp>
        <p:nvSpPr>
          <p:cNvPr id="11"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07F9446-0B21-96E2-6527-96AB17C82108}"/>
              </a:ext>
            </a:extLst>
          </p:cNvPr>
          <p:cNvGraphicFramePr>
            <a:graphicFrameLocks noGrp="1"/>
          </p:cNvGraphicFramePr>
          <p:nvPr>
            <p:ph idx="1"/>
            <p:extLst>
              <p:ext uri="{D42A27DB-BD31-4B8C-83A1-F6EECF244321}">
                <p14:modId xmlns:p14="http://schemas.microsoft.com/office/powerpoint/2010/main" val="3919057783"/>
              </p:ext>
            </p:extLst>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2962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26A293-115D-B053-F844-949E27DEC6F9}"/>
              </a:ext>
            </a:extLst>
          </p:cNvPr>
          <p:cNvSpPr>
            <a:spLocks noGrp="1"/>
          </p:cNvSpPr>
          <p:nvPr>
            <p:ph type="title"/>
          </p:nvPr>
        </p:nvSpPr>
        <p:spPr>
          <a:xfrm>
            <a:off x="1524000" y="762001"/>
            <a:ext cx="9144000" cy="869092"/>
          </a:xfrm>
        </p:spPr>
        <p:txBody>
          <a:bodyPr>
            <a:normAutofit/>
          </a:bodyPr>
          <a:lstStyle/>
          <a:p>
            <a:pPr algn="ctr"/>
            <a:r>
              <a:rPr lang="en-US"/>
              <a:t>Invaders and destruction</a:t>
            </a:r>
          </a:p>
        </p:txBody>
      </p:sp>
      <p:sp>
        <p:nvSpPr>
          <p:cNvPr id="18" name="Rectangle 17">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930738B-DCC0-8138-9CF2-ADBFBCA03595}"/>
              </a:ext>
            </a:extLst>
          </p:cNvPr>
          <p:cNvGraphicFramePr>
            <a:graphicFrameLocks noGrp="1"/>
          </p:cNvGraphicFramePr>
          <p:nvPr>
            <p:ph idx="1"/>
            <p:extLst>
              <p:ext uri="{D42A27DB-BD31-4B8C-83A1-F6EECF244321}">
                <p14:modId xmlns:p14="http://schemas.microsoft.com/office/powerpoint/2010/main" val="3330502137"/>
              </p:ext>
            </p:extLst>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637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20DB4423-716D-4B40-9498-69F5F3E5E0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251A3FD3-5F62-76B1-5A5A-C5D570356E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9340" y="1250342"/>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gradFill>
            <a:gsLst>
              <a:gs pos="0">
                <a:schemeClr val="accent1">
                  <a:lumMod val="60000"/>
                  <a:lumOff val="40000"/>
                  <a:alpha val="0"/>
                </a:schemeClr>
              </a:gs>
              <a:gs pos="94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BA7961B-5E93-6B35-DEDB-32F1A46A5799}"/>
              </a:ext>
            </a:extLst>
          </p:cNvPr>
          <p:cNvSpPr>
            <a:spLocks noGrp="1"/>
          </p:cNvSpPr>
          <p:nvPr>
            <p:ph type="title"/>
          </p:nvPr>
        </p:nvSpPr>
        <p:spPr>
          <a:xfrm>
            <a:off x="1249251" y="2286000"/>
            <a:ext cx="3644722" cy="2286000"/>
          </a:xfrm>
        </p:spPr>
        <p:txBody>
          <a:bodyPr anchor="ctr">
            <a:normAutofit/>
          </a:bodyPr>
          <a:lstStyle/>
          <a:p>
            <a:pPr algn="ctr"/>
            <a:r>
              <a:rPr lang="en-US">
                <a:solidFill>
                  <a:srgbClr val="000000"/>
                </a:solidFill>
              </a:rPr>
              <a:t>Anarchy after Solomon </a:t>
            </a:r>
          </a:p>
        </p:txBody>
      </p:sp>
      <p:sp>
        <p:nvSpPr>
          <p:cNvPr id="3" name="Content Placeholder 2">
            <a:extLst>
              <a:ext uri="{FF2B5EF4-FFF2-40B4-BE49-F238E27FC236}">
                <a16:creationId xmlns:a16="http://schemas.microsoft.com/office/drawing/2014/main" id="{0D041BD5-F4C3-8A61-0BD5-99838586B62C}"/>
              </a:ext>
            </a:extLst>
          </p:cNvPr>
          <p:cNvSpPr>
            <a:spLocks noGrp="1"/>
          </p:cNvSpPr>
          <p:nvPr>
            <p:ph idx="1"/>
          </p:nvPr>
        </p:nvSpPr>
        <p:spPr>
          <a:xfrm>
            <a:off x="6400830" y="774878"/>
            <a:ext cx="4357316" cy="5298118"/>
          </a:xfrm>
        </p:spPr>
        <p:txBody>
          <a:bodyPr anchor="ctr">
            <a:normAutofit/>
          </a:bodyPr>
          <a:lstStyle/>
          <a:p>
            <a:r>
              <a:rPr lang="en-US" dirty="0"/>
              <a:t>After Solomon’s death, tensions between the northern and southern tribes in Israel led to the establishment of two separate kingdoms</a:t>
            </a:r>
          </a:p>
          <a:p>
            <a:pPr marL="541782" lvl="1" indent="-285750">
              <a:buFont typeface="Arial" panose="020B0604020202020204" pitchFamily="34" charset="0"/>
              <a:buChar char="•"/>
            </a:pPr>
            <a:r>
              <a:rPr lang="en-US" dirty="0"/>
              <a:t>the kingdom of Israel, composed of the ten northern tribes, with its capital eventually at Samaria, </a:t>
            </a:r>
          </a:p>
          <a:p>
            <a:pPr marL="541782" lvl="1" indent="-285750">
              <a:buFont typeface="Arial" panose="020B0604020202020204" pitchFamily="34" charset="0"/>
              <a:buChar char="•"/>
            </a:pPr>
            <a:r>
              <a:rPr lang="en-US" dirty="0"/>
              <a:t>and the southern kingdom of Judah, consisting of two tribes, with its capital at Jerusalem</a:t>
            </a:r>
          </a:p>
          <a:p>
            <a:pPr marL="0" indent="0">
              <a:buNone/>
            </a:pPr>
            <a:endParaRPr lang="en-US" dirty="0"/>
          </a:p>
        </p:txBody>
      </p:sp>
    </p:spTree>
    <p:extLst>
      <p:ext uri="{BB962C8B-B14F-4D97-AF65-F5344CB8AC3E}">
        <p14:creationId xmlns:p14="http://schemas.microsoft.com/office/powerpoint/2010/main" val="95312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9847E4-13E6-E862-0310-4EFF439298DA}"/>
              </a:ext>
            </a:extLst>
          </p:cNvPr>
          <p:cNvSpPr>
            <a:spLocks noGrp="1"/>
          </p:cNvSpPr>
          <p:nvPr>
            <p:ph type="title"/>
          </p:nvPr>
        </p:nvSpPr>
        <p:spPr>
          <a:xfrm>
            <a:off x="1524000" y="762001"/>
            <a:ext cx="9144000" cy="869092"/>
          </a:xfrm>
        </p:spPr>
        <p:txBody>
          <a:bodyPr>
            <a:normAutofit/>
          </a:bodyPr>
          <a:lstStyle/>
          <a:p>
            <a:pPr algn="ctr"/>
            <a:r>
              <a:rPr lang="en-US"/>
              <a:t>beliefs</a:t>
            </a:r>
          </a:p>
        </p:txBody>
      </p:sp>
      <p:sp>
        <p:nvSpPr>
          <p:cNvPr id="14"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C4CA9C92-9A22-0454-9736-DFB90231AF5B}"/>
              </a:ext>
            </a:extLst>
          </p:cNvPr>
          <p:cNvGraphicFramePr>
            <a:graphicFrameLocks noGrp="1"/>
          </p:cNvGraphicFramePr>
          <p:nvPr>
            <p:ph idx="1"/>
            <p:extLst>
              <p:ext uri="{D42A27DB-BD31-4B8C-83A1-F6EECF244321}">
                <p14:modId xmlns:p14="http://schemas.microsoft.com/office/powerpoint/2010/main" val="3451408654"/>
              </p:ext>
            </p:extLst>
          </p:nvPr>
        </p:nvGraphicFramePr>
        <p:xfrm>
          <a:off x="952500" y="2393094"/>
          <a:ext cx="10287000" cy="37029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6537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FECCC-7291-296C-92BC-368B587FC740}"/>
              </a:ext>
            </a:extLst>
          </p:cNvPr>
          <p:cNvSpPr>
            <a:spLocks noGrp="1"/>
          </p:cNvSpPr>
          <p:nvPr>
            <p:ph type="title"/>
          </p:nvPr>
        </p:nvSpPr>
        <p:spPr>
          <a:xfrm>
            <a:off x="952500" y="757238"/>
            <a:ext cx="10287000" cy="395701"/>
          </a:xfrm>
        </p:spPr>
        <p:txBody>
          <a:bodyPr>
            <a:normAutofit fontScale="90000"/>
          </a:bodyPr>
          <a:lstStyle/>
          <a:p>
            <a:r>
              <a:rPr lang="en-US" dirty="0"/>
              <a:t>Prophets</a:t>
            </a:r>
          </a:p>
        </p:txBody>
      </p:sp>
      <p:graphicFrame>
        <p:nvGraphicFramePr>
          <p:cNvPr id="7" name="Content Placeholder 2">
            <a:extLst>
              <a:ext uri="{FF2B5EF4-FFF2-40B4-BE49-F238E27FC236}">
                <a16:creationId xmlns:a16="http://schemas.microsoft.com/office/drawing/2014/main" id="{413914C9-B39E-ED9B-84A6-B22E6E629901}"/>
              </a:ext>
            </a:extLst>
          </p:cNvPr>
          <p:cNvGraphicFramePr>
            <a:graphicFrameLocks noGrp="1"/>
          </p:cNvGraphicFramePr>
          <p:nvPr>
            <p:ph idx="1"/>
          </p:nvPr>
        </p:nvGraphicFramePr>
        <p:xfrm>
          <a:off x="952500" y="1240403"/>
          <a:ext cx="10287000" cy="5617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2296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E953-DA3A-DEE6-94A7-7A4723DAA113}"/>
              </a:ext>
            </a:extLst>
          </p:cNvPr>
          <p:cNvSpPr>
            <a:spLocks noGrp="1"/>
          </p:cNvSpPr>
          <p:nvPr>
            <p:ph type="title"/>
          </p:nvPr>
        </p:nvSpPr>
        <p:spPr/>
        <p:txBody>
          <a:bodyPr/>
          <a:lstStyle/>
          <a:p>
            <a:r>
              <a:rPr lang="en-US" dirty="0"/>
              <a:t>prophets</a:t>
            </a:r>
          </a:p>
        </p:txBody>
      </p:sp>
      <p:sp>
        <p:nvSpPr>
          <p:cNvPr id="3" name="Content Placeholder 2">
            <a:extLst>
              <a:ext uri="{FF2B5EF4-FFF2-40B4-BE49-F238E27FC236}">
                <a16:creationId xmlns:a16="http://schemas.microsoft.com/office/drawing/2014/main" id="{A4C179F8-C14F-46B2-5D1A-02DE5CFF7F2B}"/>
              </a:ext>
            </a:extLst>
          </p:cNvPr>
          <p:cNvSpPr>
            <a:spLocks noGrp="1"/>
          </p:cNvSpPr>
          <p:nvPr>
            <p:ph idx="1"/>
          </p:nvPr>
        </p:nvSpPr>
        <p:spPr/>
        <p:txBody>
          <a:bodyPr>
            <a:normAutofit/>
          </a:bodyPr>
          <a:lstStyle/>
          <a:p>
            <a:r>
              <a:rPr lang="en-US" dirty="0"/>
              <a:t>When God’s commands were not followed, the social fabric of the community was threatened. </a:t>
            </a:r>
            <a:r>
              <a:rPr lang="en-US" dirty="0" err="1"/>
              <a:t>Theseproclamations</a:t>
            </a:r>
            <a:r>
              <a:rPr lang="en-US" dirty="0"/>
              <a:t> by Israel’s prophets became a source </a:t>
            </a:r>
            <a:r>
              <a:rPr lang="en-US" dirty="0" err="1"/>
              <a:t>forWestern</a:t>
            </a:r>
            <a:r>
              <a:rPr lang="en-US" dirty="0"/>
              <a:t> ideals of </a:t>
            </a:r>
            <a:r>
              <a:rPr lang="en-US" dirty="0" err="1"/>
              <a:t>socialjustice</a:t>
            </a:r>
            <a:r>
              <a:rPr lang="en-US" dirty="0"/>
              <a:t>, even if they have </a:t>
            </a:r>
            <a:r>
              <a:rPr lang="en-US" dirty="0" err="1"/>
              <a:t>neverbeen</a:t>
            </a:r>
            <a:r>
              <a:rPr lang="en-US" dirty="0"/>
              <a:t> perfectly realized.</a:t>
            </a:r>
          </a:p>
          <a:p>
            <a:r>
              <a:rPr lang="en-US" dirty="0"/>
              <a:t>Although the prophets ultimately developed a </a:t>
            </a:r>
            <a:r>
              <a:rPr lang="en-US" dirty="0" err="1"/>
              <a:t>senseof</a:t>
            </a:r>
            <a:r>
              <a:rPr lang="en-US" dirty="0"/>
              <a:t> universalism, the demands of the Jewish religion---</a:t>
            </a:r>
            <a:r>
              <a:rPr lang="en-US" dirty="0" err="1"/>
              <a:t>theneed</a:t>
            </a:r>
            <a:r>
              <a:rPr lang="en-US" dirty="0"/>
              <a:t> to obey their God---encouraged a separation </a:t>
            </a:r>
            <a:r>
              <a:rPr lang="en-US" dirty="0" err="1"/>
              <a:t>betweenthe</a:t>
            </a:r>
            <a:r>
              <a:rPr lang="en-US" dirty="0"/>
              <a:t> Jews and their non-Jewish neighbors. </a:t>
            </a:r>
          </a:p>
          <a:p>
            <a:r>
              <a:rPr lang="en-US" dirty="0" err="1"/>
              <a:t>Unlikemost</a:t>
            </a:r>
            <a:r>
              <a:rPr lang="en-US" dirty="0"/>
              <a:t> other peoples of the Near East, Jews could </a:t>
            </a:r>
            <a:r>
              <a:rPr lang="en-US" dirty="0" err="1"/>
              <a:t>notsimply</a:t>
            </a:r>
            <a:r>
              <a:rPr lang="en-US" dirty="0"/>
              <a:t> be amalgamated into a community by </a:t>
            </a:r>
            <a:r>
              <a:rPr lang="en-US" dirty="0" err="1"/>
              <a:t>acceptingthe</a:t>
            </a:r>
            <a:r>
              <a:rPr lang="en-US" dirty="0"/>
              <a:t> gods of their conquerors and their neighbors. </a:t>
            </a:r>
            <a:r>
              <a:rPr lang="en-US" dirty="0" err="1"/>
              <a:t>Toremain</a:t>
            </a:r>
            <a:r>
              <a:rPr lang="en-US" dirty="0"/>
              <a:t> faithful to the demands of their God, they </a:t>
            </a:r>
            <a:r>
              <a:rPr lang="en-US" dirty="0" err="1"/>
              <a:t>mighteven</a:t>
            </a:r>
            <a:r>
              <a:rPr lang="en-US" dirty="0"/>
              <a:t> have to refuse loyalty to political leaders.</a:t>
            </a:r>
          </a:p>
        </p:txBody>
      </p:sp>
    </p:spTree>
    <p:extLst>
      <p:ext uri="{BB962C8B-B14F-4D97-AF65-F5344CB8AC3E}">
        <p14:creationId xmlns:p14="http://schemas.microsoft.com/office/powerpoint/2010/main" val="2371753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4E9F8B3-8282-4A93-BBF8-3342538A7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AD0C187-3AFD-0C5E-AE37-8EFD092017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510164"/>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0DBAA6-C5B9-5A83-F036-8A6FD04A52B1}"/>
              </a:ext>
            </a:extLst>
          </p:cNvPr>
          <p:cNvSpPr>
            <a:spLocks noGrp="1"/>
          </p:cNvSpPr>
          <p:nvPr>
            <p:ph type="title"/>
          </p:nvPr>
        </p:nvSpPr>
        <p:spPr>
          <a:xfrm>
            <a:off x="0" y="1524000"/>
            <a:ext cx="3988340" cy="3810000"/>
          </a:xfrm>
        </p:spPr>
        <p:txBody>
          <a:bodyPr anchor="ctr">
            <a:normAutofit/>
          </a:bodyPr>
          <a:lstStyle/>
          <a:p>
            <a:pPr algn="r"/>
            <a:r>
              <a:rPr lang="en-US" dirty="0"/>
              <a:t>Social Patterns</a:t>
            </a:r>
          </a:p>
        </p:txBody>
      </p:sp>
      <p:sp>
        <p:nvSpPr>
          <p:cNvPr id="3" name="Content Placeholder 2">
            <a:extLst>
              <a:ext uri="{FF2B5EF4-FFF2-40B4-BE49-F238E27FC236}">
                <a16:creationId xmlns:a16="http://schemas.microsoft.com/office/drawing/2014/main" id="{1A21F8D9-7F85-2D31-8888-6351834B2436}"/>
              </a:ext>
            </a:extLst>
          </p:cNvPr>
          <p:cNvSpPr>
            <a:spLocks noGrp="1"/>
          </p:cNvSpPr>
          <p:nvPr>
            <p:ph idx="1"/>
          </p:nvPr>
        </p:nvSpPr>
        <p:spPr>
          <a:xfrm>
            <a:off x="4260715" y="0"/>
            <a:ext cx="7931284" cy="6857552"/>
          </a:xfrm>
        </p:spPr>
        <p:txBody>
          <a:bodyPr anchor="ctr">
            <a:normAutofit/>
          </a:bodyPr>
          <a:lstStyle/>
          <a:p>
            <a:pPr>
              <a:lnSpc>
                <a:spcPct val="110000"/>
              </a:lnSpc>
            </a:pPr>
            <a:r>
              <a:rPr lang="en-US" sz="1600" dirty="0"/>
              <a:t>The ‘‘men of rank and influence’’ formed a special group of considerable importance in Hebrew society. This group included officials of the king, military officers, civil officials, and governors. Although simply servants to the kings, they held a privileged position in the society at large. </a:t>
            </a:r>
          </a:p>
          <a:p>
            <a:pPr>
              <a:lnSpc>
                <a:spcPct val="110000"/>
              </a:lnSpc>
            </a:pPr>
            <a:r>
              <a:rPr lang="en-US" sz="1600" dirty="0"/>
              <a:t>The common people, sometimes called ‘‘people of the land,’’ remained a body of free people having basic civil rights. Their livelihood came mostly from the land and from various crafts. </a:t>
            </a:r>
          </a:p>
          <a:p>
            <a:pPr>
              <a:lnSpc>
                <a:spcPct val="110000"/>
              </a:lnSpc>
            </a:pPr>
            <a:r>
              <a:rPr lang="en-US" sz="1600" dirty="0"/>
              <a:t>There was no real merchant class in ancient Israel. Commerce was carried on by foreigners, such as the Phoenicians. Not until the Diaspora, when Jews became scattered throughout the ancient world after their exile to Babylon, did they become merchants.</a:t>
            </a:r>
          </a:p>
          <a:p>
            <a:pPr>
              <a:lnSpc>
                <a:spcPct val="110000"/>
              </a:lnSpc>
            </a:pPr>
            <a:r>
              <a:rPr lang="en-US" sz="1600" dirty="0"/>
              <a:t>The Hebrew family was patriarchal. The husband-father was master of his wife and possessed absolute authority over his children, including the power of life and death. </a:t>
            </a:r>
          </a:p>
          <a:p>
            <a:pPr>
              <a:lnSpc>
                <a:spcPct val="110000"/>
              </a:lnSpc>
            </a:pPr>
            <a:r>
              <a:rPr lang="en-US" sz="1600" dirty="0"/>
              <a:t>Marriage was an important aspect of Hebrew family life. In ancient Israel, polygamy was an accepted form of marriage, especially for kings and wealthier citizens.</a:t>
            </a:r>
          </a:p>
          <a:p>
            <a:pPr>
              <a:lnSpc>
                <a:spcPct val="110000"/>
              </a:lnSpc>
            </a:pPr>
            <a:endParaRPr lang="en-US" sz="1300" dirty="0"/>
          </a:p>
          <a:p>
            <a:pPr>
              <a:lnSpc>
                <a:spcPct val="110000"/>
              </a:lnSpc>
            </a:pPr>
            <a:endParaRPr lang="en-US" sz="1300" dirty="0"/>
          </a:p>
        </p:txBody>
      </p:sp>
    </p:spTree>
    <p:extLst>
      <p:ext uri="{BB962C8B-B14F-4D97-AF65-F5344CB8AC3E}">
        <p14:creationId xmlns:p14="http://schemas.microsoft.com/office/powerpoint/2010/main" val="1732576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1C8B38D4-9D92-4608-A16B-260E8CC21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F79D82-DC71-3260-41D7-88D4558D5927}"/>
              </a:ext>
            </a:extLst>
          </p:cNvPr>
          <p:cNvSpPr>
            <a:spLocks noGrp="1"/>
          </p:cNvSpPr>
          <p:nvPr>
            <p:ph type="title"/>
          </p:nvPr>
        </p:nvSpPr>
        <p:spPr>
          <a:xfrm>
            <a:off x="1524000" y="1"/>
            <a:ext cx="9144000" cy="924128"/>
          </a:xfrm>
        </p:spPr>
        <p:txBody>
          <a:bodyPr>
            <a:normAutofit/>
          </a:bodyPr>
          <a:lstStyle/>
          <a:p>
            <a:pPr algn="ctr"/>
            <a:r>
              <a:rPr lang="en-US" dirty="0"/>
              <a:t>Independence and conquest</a:t>
            </a:r>
          </a:p>
        </p:txBody>
      </p:sp>
      <p:sp>
        <p:nvSpPr>
          <p:cNvPr id="14" name="Rectangle 10">
            <a:extLst>
              <a:ext uri="{FF2B5EF4-FFF2-40B4-BE49-F238E27FC236}">
                <a16:creationId xmlns:a16="http://schemas.microsoft.com/office/drawing/2014/main" id="{0B25D2F4-7A0E-ACA7-3A97-AEE028D25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37234"/>
            <a:ext cx="12192000" cy="312031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3AC6229E-0B54-253A-0782-EAEFF7ED23C0}"/>
              </a:ext>
            </a:extLst>
          </p:cNvPr>
          <p:cNvGraphicFramePr>
            <a:graphicFrameLocks noGrp="1"/>
          </p:cNvGraphicFramePr>
          <p:nvPr>
            <p:ph idx="1"/>
            <p:extLst>
              <p:ext uri="{D42A27DB-BD31-4B8C-83A1-F6EECF244321}">
                <p14:modId xmlns:p14="http://schemas.microsoft.com/office/powerpoint/2010/main" val="2719878662"/>
              </p:ext>
            </p:extLst>
          </p:nvPr>
        </p:nvGraphicFramePr>
        <p:xfrm>
          <a:off x="1" y="1097280"/>
          <a:ext cx="12191999" cy="5468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2801413"/>
      </p:ext>
    </p:extLst>
  </p:cSld>
  <p:clrMapOvr>
    <a:masterClrMapping/>
  </p:clrMapOvr>
</p:sld>
</file>

<file path=ppt/theme/theme1.xml><?xml version="1.0" encoding="utf-8"?>
<a:theme xmlns:a="http://schemas.openxmlformats.org/drawingml/2006/main" name="AfterglowVTI">
  <a:themeElements>
    <a:clrScheme name="AnalogousFromDarkSeedLeftStep">
      <a:dk1>
        <a:srgbClr val="000000"/>
      </a:dk1>
      <a:lt1>
        <a:srgbClr val="FFFFFF"/>
      </a:lt1>
      <a:dk2>
        <a:srgbClr val="412D24"/>
      </a:dk2>
      <a:lt2>
        <a:srgbClr val="E8E2E8"/>
      </a:lt2>
      <a:accent1>
        <a:srgbClr val="23B921"/>
      </a:accent1>
      <a:accent2>
        <a:srgbClr val="5AB514"/>
      </a:accent2>
      <a:accent3>
        <a:srgbClr val="95AA1E"/>
      </a:accent3>
      <a:accent4>
        <a:srgbClr val="CB9A16"/>
      </a:accent4>
      <a:accent5>
        <a:srgbClr val="E76529"/>
      </a:accent5>
      <a:accent6>
        <a:srgbClr val="D5172A"/>
      </a:accent6>
      <a:hlink>
        <a:srgbClr val="B1743B"/>
      </a:hlink>
      <a:folHlink>
        <a:srgbClr val="7F7F7F"/>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glowVTI" id="{804DBEB7-1920-4C72-A0CB-091339F1875F}" vid="{D4C59F5A-9ECA-4C96-BDFD-0606A75324E3}"/>
    </a:ext>
  </a:extLst>
</a:theme>
</file>

<file path=docProps/app.xml><?xml version="1.0" encoding="utf-8"?>
<Properties xmlns="http://schemas.openxmlformats.org/officeDocument/2006/extended-properties" xmlns:vt="http://schemas.openxmlformats.org/officeDocument/2006/docPropsVTypes">
  <TotalTime>175</TotalTime>
  <Words>1573</Words>
  <Application>Microsoft Office PowerPoint</Application>
  <PresentationFormat>Widescreen</PresentationFormat>
  <Paragraphs>87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Trade Gothic Next Cond</vt:lpstr>
      <vt:lpstr>Trade Gothic Next Light</vt:lpstr>
      <vt:lpstr>AfterglowVTI</vt:lpstr>
      <vt:lpstr>Hebrews and Judaism</vt:lpstr>
      <vt:lpstr>Early Hebrews</vt:lpstr>
      <vt:lpstr>Abraham</vt:lpstr>
      <vt:lpstr>Time in Egypt</vt:lpstr>
      <vt:lpstr>In the wilderness and canaan </vt:lpstr>
      <vt:lpstr>Early Hebrews’ history and kingdom</vt:lpstr>
      <vt:lpstr>New kingdom</vt:lpstr>
      <vt:lpstr>Invaders and destruction</vt:lpstr>
      <vt:lpstr>Anarchy after Solomon </vt:lpstr>
      <vt:lpstr>beliefs</vt:lpstr>
      <vt:lpstr>Prophets</vt:lpstr>
      <vt:lpstr>prophets</vt:lpstr>
      <vt:lpstr>Social Patterns</vt:lpstr>
      <vt:lpstr>Independence and conquest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Hebrews and Judaism</dc:title>
  <dc:creator>Leonidas Konstantakos</dc:creator>
  <cp:lastModifiedBy>Leonidas Konstantakos</cp:lastModifiedBy>
  <cp:revision>6</cp:revision>
  <dcterms:created xsi:type="dcterms:W3CDTF">2022-12-06T22:33:10Z</dcterms:created>
  <dcterms:modified xsi:type="dcterms:W3CDTF">2022-12-12T13:38:59Z</dcterms:modified>
</cp:coreProperties>
</file>